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3" r:id="rId3"/>
    <p:sldId id="334" r:id="rId4"/>
    <p:sldId id="335" r:id="rId5"/>
    <p:sldId id="336" r:id="rId6"/>
    <p:sldId id="337" r:id="rId7"/>
    <p:sldId id="339" r:id="rId8"/>
    <p:sldId id="340" r:id="rId9"/>
    <p:sldId id="341" r:id="rId10"/>
    <p:sldId id="342" r:id="rId11"/>
    <p:sldId id="343" r:id="rId12"/>
    <p:sldId id="344" r:id="rId13"/>
    <p:sldId id="345" r:id="rId14"/>
    <p:sldId id="346" r:id="rId15"/>
    <p:sldId id="338"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9" r:id="rId37"/>
    <p:sldId id="370" r:id="rId38"/>
    <p:sldId id="372" r:id="rId39"/>
    <p:sldId id="373" r:id="rId40"/>
    <p:sldId id="374" r:id="rId41"/>
    <p:sldId id="375" r:id="rId42"/>
    <p:sldId id="376" r:id="rId43"/>
    <p:sldId id="377" r:id="rId44"/>
    <p:sldId id="378" r:id="rId45"/>
    <p:sldId id="379" r:id="rId46"/>
    <p:sldId id="380" r:id="rId47"/>
    <p:sldId id="381" r:id="rId48"/>
    <p:sldId id="382" r:id="rId49"/>
    <p:sldId id="383" r:id="rId50"/>
    <p:sldId id="384" r:id="rId51"/>
    <p:sldId id="385" r:id="rId52"/>
    <p:sldId id="386" r:id="rId53"/>
    <p:sldId id="387" r:id="rId54"/>
    <p:sldId id="388" r:id="rId55"/>
    <p:sldId id="389" r:id="rId56"/>
    <p:sldId id="390" r:id="rId57"/>
    <p:sldId id="391" r:id="rId58"/>
    <p:sldId id="367" r:id="rId59"/>
    <p:sldId id="368" r:id="rId60"/>
    <p:sldId id="392" r:id="rId61"/>
    <p:sldId id="393" r:id="rId62"/>
    <p:sldId id="394" r:id="rId63"/>
    <p:sldId id="395" r:id="rId64"/>
    <p:sldId id="396" r:id="rId65"/>
    <p:sldId id="397" r:id="rId66"/>
    <p:sldId id="398" r:id="rId67"/>
    <p:sldId id="399" r:id="rId68"/>
    <p:sldId id="400" r:id="rId69"/>
    <p:sldId id="401" r:id="rId70"/>
    <p:sldId id="402" r:id="rId71"/>
    <p:sldId id="403" r:id="rId72"/>
    <p:sldId id="404" r:id="rId73"/>
    <p:sldId id="405" r:id="rId74"/>
    <p:sldId id="406" r:id="rId75"/>
    <p:sldId id="407" r:id="rId76"/>
    <p:sldId id="408" r:id="rId77"/>
    <p:sldId id="409" r:id="rId78"/>
    <p:sldId id="410" r:id="rId79"/>
    <p:sldId id="411" r:id="rId80"/>
    <p:sldId id="412" r:id="rId81"/>
    <p:sldId id="413" r:id="rId82"/>
    <p:sldId id="414" r:id="rId83"/>
    <p:sldId id="415" r:id="rId84"/>
    <p:sldId id="416" r:id="rId85"/>
    <p:sldId id="417" r:id="rId86"/>
    <p:sldId id="418" r:id="rId87"/>
    <p:sldId id="419" r:id="rId88"/>
    <p:sldId id="420" r:id="rId89"/>
    <p:sldId id="421" r:id="rId90"/>
    <p:sldId id="422" r:id="rId91"/>
    <p:sldId id="423" r:id="rId92"/>
    <p:sldId id="424" r:id="rId93"/>
    <p:sldId id="425" r:id="rId94"/>
    <p:sldId id="426" r:id="rId95"/>
    <p:sldId id="427" r:id="rId96"/>
    <p:sldId id="428" r:id="rId97"/>
    <p:sldId id="429" r:id="rId98"/>
    <p:sldId id="430" r:id="rId99"/>
    <p:sldId id="431" r:id="rId100"/>
    <p:sldId id="432" r:id="rId101"/>
    <p:sldId id="433" r:id="rId102"/>
    <p:sldId id="434" r:id="rId103"/>
    <p:sldId id="435" r:id="rId104"/>
    <p:sldId id="436"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1A28E-1645-4D94-953C-AB4BFEEB6EE4}" v="105" dt="2023-08-28T12:25:17.639"/>
    <p1510:client id="{B142230D-F760-F7E0-EB4B-3A9F3394445B}" v="1" dt="2023-08-29T07:32:56.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ireddy Mounika" userId="S::patireddy.mounika@hcl.com::e1cd470b-0494-4360-9bb0-455feb0b97c6" providerId="AD" clId="Web-{B142230D-F760-F7E0-EB4B-3A9F3394445B}"/>
    <pc:docChg chg="modSld">
      <pc:chgData name="Patireddy Mounika" userId="S::patireddy.mounika@hcl.com::e1cd470b-0494-4360-9bb0-455feb0b97c6" providerId="AD" clId="Web-{B142230D-F760-F7E0-EB4B-3A9F3394445B}" dt="2023-08-29T07:32:56.348" v="0" actId="1076"/>
      <pc:docMkLst>
        <pc:docMk/>
      </pc:docMkLst>
      <pc:sldChg chg="modSp">
        <pc:chgData name="Patireddy Mounika" userId="S::patireddy.mounika@hcl.com::e1cd470b-0494-4360-9bb0-455feb0b97c6" providerId="AD" clId="Web-{B142230D-F760-F7E0-EB4B-3A9F3394445B}" dt="2023-08-29T07:32:56.348" v="0" actId="1076"/>
        <pc:sldMkLst>
          <pc:docMk/>
          <pc:sldMk cId="4038075920" sldId="427"/>
        </pc:sldMkLst>
        <pc:picChg chg="mod">
          <ac:chgData name="Patireddy Mounika" userId="S::patireddy.mounika@hcl.com::e1cd470b-0494-4360-9bb0-455feb0b97c6" providerId="AD" clId="Web-{B142230D-F760-F7E0-EB4B-3A9F3394445B}" dt="2023-08-29T07:32:56.348" v="0" actId="1076"/>
          <ac:picMkLst>
            <pc:docMk/>
            <pc:sldMk cId="4038075920" sldId="427"/>
            <ac:picMk id="5" creationId="{D9EA5930-0C3B-5E5B-1F5B-F86F95B0099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3AA4F-EEC9-4745-9400-02B22BDC8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68F4F1-B656-4B4F-9E85-7A9F5C0393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C816E1-68B7-4494-859E-910E64171AB7}"/>
              </a:ext>
            </a:extLst>
          </p:cNvPr>
          <p:cNvSpPr>
            <a:spLocks noGrp="1"/>
          </p:cNvSpPr>
          <p:nvPr>
            <p:ph type="dt" sz="half" idx="10"/>
          </p:nvPr>
        </p:nvSpPr>
        <p:spPr/>
        <p:txBody>
          <a:bodyPr/>
          <a:lstStyle/>
          <a:p>
            <a:fld id="{5D7840F1-1299-4783-A669-24C903A1054B}" type="datetimeFigureOut">
              <a:rPr lang="en-US" smtClean="0"/>
              <a:t>4/16/2025</a:t>
            </a:fld>
            <a:endParaRPr lang="en-US"/>
          </a:p>
        </p:txBody>
      </p:sp>
      <p:sp>
        <p:nvSpPr>
          <p:cNvPr id="5" name="Footer Placeholder 4">
            <a:extLst>
              <a:ext uri="{FF2B5EF4-FFF2-40B4-BE49-F238E27FC236}">
                <a16:creationId xmlns:a16="http://schemas.microsoft.com/office/drawing/2014/main" id="{9C54BF8E-2546-466C-A573-5DF1B1DCA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3D9F3-3172-4D46-93B1-E390570CDC1E}"/>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937883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2B43-5193-426E-9984-5E96D3017E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61EB82-A064-40E9-989B-E8F2AB581A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7EDC7-6F03-457F-BFEB-F6A1059516B1}"/>
              </a:ext>
            </a:extLst>
          </p:cNvPr>
          <p:cNvSpPr>
            <a:spLocks noGrp="1"/>
          </p:cNvSpPr>
          <p:nvPr>
            <p:ph type="dt" sz="half" idx="10"/>
          </p:nvPr>
        </p:nvSpPr>
        <p:spPr/>
        <p:txBody>
          <a:bodyPr/>
          <a:lstStyle/>
          <a:p>
            <a:fld id="{5D7840F1-1299-4783-A669-24C903A1054B}" type="datetimeFigureOut">
              <a:rPr lang="en-US" smtClean="0"/>
              <a:t>4/16/2025</a:t>
            </a:fld>
            <a:endParaRPr lang="en-US"/>
          </a:p>
        </p:txBody>
      </p:sp>
      <p:sp>
        <p:nvSpPr>
          <p:cNvPr id="5" name="Footer Placeholder 4">
            <a:extLst>
              <a:ext uri="{FF2B5EF4-FFF2-40B4-BE49-F238E27FC236}">
                <a16:creationId xmlns:a16="http://schemas.microsoft.com/office/drawing/2014/main" id="{B3597D5C-971A-4652-9171-93C1F7FB6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06408-0076-48B3-850B-2F8FDC5C05BE}"/>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07119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76862A-35EA-4D23-8928-0A19473D17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9B59E2-FB28-4AAA-9094-EED420A195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CB0AC-6AB5-4600-AD6F-B2FE4A239250}"/>
              </a:ext>
            </a:extLst>
          </p:cNvPr>
          <p:cNvSpPr>
            <a:spLocks noGrp="1"/>
          </p:cNvSpPr>
          <p:nvPr>
            <p:ph type="dt" sz="half" idx="10"/>
          </p:nvPr>
        </p:nvSpPr>
        <p:spPr/>
        <p:txBody>
          <a:bodyPr/>
          <a:lstStyle/>
          <a:p>
            <a:fld id="{5D7840F1-1299-4783-A669-24C903A1054B}" type="datetimeFigureOut">
              <a:rPr lang="en-US" smtClean="0"/>
              <a:t>4/16/2025</a:t>
            </a:fld>
            <a:endParaRPr lang="en-US"/>
          </a:p>
        </p:txBody>
      </p:sp>
      <p:sp>
        <p:nvSpPr>
          <p:cNvPr id="5" name="Footer Placeholder 4">
            <a:extLst>
              <a:ext uri="{FF2B5EF4-FFF2-40B4-BE49-F238E27FC236}">
                <a16:creationId xmlns:a16="http://schemas.microsoft.com/office/drawing/2014/main" id="{37EB5454-2123-4C4A-BB8C-6E3983F5A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381BA-D001-419D-BE2B-50D288E89AC4}"/>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11844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EFD93-049B-404E-B5E6-C98E2BA5B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D6E25-57F7-4FDC-ACC9-761A19D7E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8E469-3BB3-4EF3-B3E7-4A7B24C79BE8}"/>
              </a:ext>
            </a:extLst>
          </p:cNvPr>
          <p:cNvSpPr>
            <a:spLocks noGrp="1"/>
          </p:cNvSpPr>
          <p:nvPr>
            <p:ph type="dt" sz="half" idx="10"/>
          </p:nvPr>
        </p:nvSpPr>
        <p:spPr/>
        <p:txBody>
          <a:bodyPr/>
          <a:lstStyle/>
          <a:p>
            <a:fld id="{5D7840F1-1299-4783-A669-24C903A1054B}" type="datetimeFigureOut">
              <a:rPr lang="en-US" smtClean="0"/>
              <a:t>4/16/2025</a:t>
            </a:fld>
            <a:endParaRPr lang="en-US"/>
          </a:p>
        </p:txBody>
      </p:sp>
      <p:sp>
        <p:nvSpPr>
          <p:cNvPr id="5" name="Footer Placeholder 4">
            <a:extLst>
              <a:ext uri="{FF2B5EF4-FFF2-40B4-BE49-F238E27FC236}">
                <a16:creationId xmlns:a16="http://schemas.microsoft.com/office/drawing/2014/main" id="{DA46AB0F-797F-49F1-81E4-0A9BDC802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E50B2-BCD3-406B-872C-BB0B4262A6C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97504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7DDE-8296-4585-9278-980F5AE64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41EE67-7C5D-4AE6-B099-962093B1E3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672C71-D060-4D15-93AF-A47E88F47558}"/>
              </a:ext>
            </a:extLst>
          </p:cNvPr>
          <p:cNvSpPr>
            <a:spLocks noGrp="1"/>
          </p:cNvSpPr>
          <p:nvPr>
            <p:ph type="dt" sz="half" idx="10"/>
          </p:nvPr>
        </p:nvSpPr>
        <p:spPr/>
        <p:txBody>
          <a:bodyPr/>
          <a:lstStyle/>
          <a:p>
            <a:fld id="{5D7840F1-1299-4783-A669-24C903A1054B}" type="datetimeFigureOut">
              <a:rPr lang="en-US" smtClean="0"/>
              <a:t>4/16/2025</a:t>
            </a:fld>
            <a:endParaRPr lang="en-US"/>
          </a:p>
        </p:txBody>
      </p:sp>
      <p:sp>
        <p:nvSpPr>
          <p:cNvPr id="5" name="Footer Placeholder 4">
            <a:extLst>
              <a:ext uri="{FF2B5EF4-FFF2-40B4-BE49-F238E27FC236}">
                <a16:creationId xmlns:a16="http://schemas.microsoft.com/office/drawing/2014/main" id="{AF0451CE-FC01-4008-8EC0-6B6A2121B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F5E03-162C-49EE-BB3C-770CE28F63A8}"/>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67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CB38-B7D5-45A2-B295-835D466EEB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05FA9B-3ACC-4E20-8790-650C7E526F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316B87-E2A5-4D80-A738-EA45F1F169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85240D-6DE3-4EC6-B0C9-AA3A7D4B7A72}"/>
              </a:ext>
            </a:extLst>
          </p:cNvPr>
          <p:cNvSpPr>
            <a:spLocks noGrp="1"/>
          </p:cNvSpPr>
          <p:nvPr>
            <p:ph type="dt" sz="half" idx="10"/>
          </p:nvPr>
        </p:nvSpPr>
        <p:spPr/>
        <p:txBody>
          <a:bodyPr/>
          <a:lstStyle/>
          <a:p>
            <a:fld id="{5D7840F1-1299-4783-A669-24C903A1054B}" type="datetimeFigureOut">
              <a:rPr lang="en-US" smtClean="0"/>
              <a:t>4/16/2025</a:t>
            </a:fld>
            <a:endParaRPr lang="en-US"/>
          </a:p>
        </p:txBody>
      </p:sp>
      <p:sp>
        <p:nvSpPr>
          <p:cNvPr id="6" name="Footer Placeholder 5">
            <a:extLst>
              <a:ext uri="{FF2B5EF4-FFF2-40B4-BE49-F238E27FC236}">
                <a16:creationId xmlns:a16="http://schemas.microsoft.com/office/drawing/2014/main" id="{BEFBFBF9-A9C1-4500-8EE3-98BEFD89B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4761-FFB8-418F-A3EE-2AEE86165BA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045593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91AF-2DFA-4D02-ACA8-910F1AD0D7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4E292A-E8CE-4DE7-B694-B776297DBC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A9B18A-9F66-4DBB-AC5B-060490058C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02EFE-DE4D-4C4C-B1DC-C11CE19BA9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7F13F2-7F13-4009-B6C6-DEE86968BF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61C54B-E010-4151-AC21-5F5A19ACEBF2}"/>
              </a:ext>
            </a:extLst>
          </p:cNvPr>
          <p:cNvSpPr>
            <a:spLocks noGrp="1"/>
          </p:cNvSpPr>
          <p:nvPr>
            <p:ph type="dt" sz="half" idx="10"/>
          </p:nvPr>
        </p:nvSpPr>
        <p:spPr/>
        <p:txBody>
          <a:bodyPr/>
          <a:lstStyle/>
          <a:p>
            <a:fld id="{5D7840F1-1299-4783-A669-24C903A1054B}" type="datetimeFigureOut">
              <a:rPr lang="en-US" smtClean="0"/>
              <a:t>4/16/2025</a:t>
            </a:fld>
            <a:endParaRPr lang="en-US"/>
          </a:p>
        </p:txBody>
      </p:sp>
      <p:sp>
        <p:nvSpPr>
          <p:cNvPr id="8" name="Footer Placeholder 7">
            <a:extLst>
              <a:ext uri="{FF2B5EF4-FFF2-40B4-BE49-F238E27FC236}">
                <a16:creationId xmlns:a16="http://schemas.microsoft.com/office/drawing/2014/main" id="{58A863E3-869D-4EAD-9C04-AC3E9B017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FAA208-9A9D-4ABC-AA8B-A9B2F8354331}"/>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400205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2FF50-7229-433A-97C9-3B493E4C7F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B96C05-D03E-4B46-A899-8F44FB725DFA}"/>
              </a:ext>
            </a:extLst>
          </p:cNvPr>
          <p:cNvSpPr>
            <a:spLocks noGrp="1"/>
          </p:cNvSpPr>
          <p:nvPr>
            <p:ph type="dt" sz="half" idx="10"/>
          </p:nvPr>
        </p:nvSpPr>
        <p:spPr/>
        <p:txBody>
          <a:bodyPr/>
          <a:lstStyle/>
          <a:p>
            <a:fld id="{5D7840F1-1299-4783-A669-24C903A1054B}" type="datetimeFigureOut">
              <a:rPr lang="en-US" smtClean="0"/>
              <a:t>4/16/2025</a:t>
            </a:fld>
            <a:endParaRPr lang="en-US"/>
          </a:p>
        </p:txBody>
      </p:sp>
      <p:sp>
        <p:nvSpPr>
          <p:cNvPr id="4" name="Footer Placeholder 3">
            <a:extLst>
              <a:ext uri="{FF2B5EF4-FFF2-40B4-BE49-F238E27FC236}">
                <a16:creationId xmlns:a16="http://schemas.microsoft.com/office/drawing/2014/main" id="{3024FE49-416E-4459-80EC-48B1B6D7EE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686D14-91F7-4B69-A6D4-C609CD083EDD}"/>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70710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487B4-DB5D-4220-8F36-75B3031DB990}"/>
              </a:ext>
            </a:extLst>
          </p:cNvPr>
          <p:cNvSpPr>
            <a:spLocks noGrp="1"/>
          </p:cNvSpPr>
          <p:nvPr>
            <p:ph type="dt" sz="half" idx="10"/>
          </p:nvPr>
        </p:nvSpPr>
        <p:spPr/>
        <p:txBody>
          <a:bodyPr/>
          <a:lstStyle/>
          <a:p>
            <a:fld id="{5D7840F1-1299-4783-A669-24C903A1054B}" type="datetimeFigureOut">
              <a:rPr lang="en-US" smtClean="0"/>
              <a:t>4/16/2025</a:t>
            </a:fld>
            <a:endParaRPr lang="en-US"/>
          </a:p>
        </p:txBody>
      </p:sp>
      <p:sp>
        <p:nvSpPr>
          <p:cNvPr id="3" name="Footer Placeholder 2">
            <a:extLst>
              <a:ext uri="{FF2B5EF4-FFF2-40B4-BE49-F238E27FC236}">
                <a16:creationId xmlns:a16="http://schemas.microsoft.com/office/drawing/2014/main" id="{1B80E477-0EC8-40B9-8394-BB49BEAFF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1D80EB-0AAD-46BF-8BEA-8061500431A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682538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8823-611A-485A-A366-0670502CB9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765B14-D448-423A-B67D-F5BA29ADB0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291BE4-FC86-4A41-861C-B99689878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FE582A-6D78-48FC-914C-99B4A9C32F4F}"/>
              </a:ext>
            </a:extLst>
          </p:cNvPr>
          <p:cNvSpPr>
            <a:spLocks noGrp="1"/>
          </p:cNvSpPr>
          <p:nvPr>
            <p:ph type="dt" sz="half" idx="10"/>
          </p:nvPr>
        </p:nvSpPr>
        <p:spPr/>
        <p:txBody>
          <a:bodyPr/>
          <a:lstStyle/>
          <a:p>
            <a:fld id="{5D7840F1-1299-4783-A669-24C903A1054B}" type="datetimeFigureOut">
              <a:rPr lang="en-US" smtClean="0"/>
              <a:t>4/16/2025</a:t>
            </a:fld>
            <a:endParaRPr lang="en-US"/>
          </a:p>
        </p:txBody>
      </p:sp>
      <p:sp>
        <p:nvSpPr>
          <p:cNvPr id="6" name="Footer Placeholder 5">
            <a:extLst>
              <a:ext uri="{FF2B5EF4-FFF2-40B4-BE49-F238E27FC236}">
                <a16:creationId xmlns:a16="http://schemas.microsoft.com/office/drawing/2014/main" id="{FA8A02EF-9C1A-49B7-9588-8B1B62B82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806C2-AB6D-4B57-B236-602FB80F07C2}"/>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48670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AA22B-36AE-406F-9FFD-54D91E39E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D07495-57B4-4645-87F5-CFFF14E4BF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9496E6-7A15-40AD-B3E5-7EE5789A5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A1FB2-8103-4022-A042-9277AD117649}"/>
              </a:ext>
            </a:extLst>
          </p:cNvPr>
          <p:cNvSpPr>
            <a:spLocks noGrp="1"/>
          </p:cNvSpPr>
          <p:nvPr>
            <p:ph type="dt" sz="half" idx="10"/>
          </p:nvPr>
        </p:nvSpPr>
        <p:spPr/>
        <p:txBody>
          <a:bodyPr/>
          <a:lstStyle/>
          <a:p>
            <a:fld id="{5D7840F1-1299-4783-A669-24C903A1054B}" type="datetimeFigureOut">
              <a:rPr lang="en-US" smtClean="0"/>
              <a:t>4/16/2025</a:t>
            </a:fld>
            <a:endParaRPr lang="en-US"/>
          </a:p>
        </p:txBody>
      </p:sp>
      <p:sp>
        <p:nvSpPr>
          <p:cNvPr id="6" name="Footer Placeholder 5">
            <a:extLst>
              <a:ext uri="{FF2B5EF4-FFF2-40B4-BE49-F238E27FC236}">
                <a16:creationId xmlns:a16="http://schemas.microsoft.com/office/drawing/2014/main" id="{35F5EBE8-09D6-4EED-8EA5-A930B13664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85244-0EF1-45C8-BC19-C38C83862DD5}"/>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197926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FDA836-2200-4FA9-B0FB-911229604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D9D76B-8105-4E64-AE9E-7CE209036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0F81A-8714-4016-901A-2E73E634D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840F1-1299-4783-A669-24C903A1054B}" type="datetimeFigureOut">
              <a:rPr lang="en-US" smtClean="0"/>
              <a:t>4/16/2025</a:t>
            </a:fld>
            <a:endParaRPr lang="en-US"/>
          </a:p>
        </p:txBody>
      </p:sp>
      <p:sp>
        <p:nvSpPr>
          <p:cNvPr id="5" name="Footer Placeholder 4">
            <a:extLst>
              <a:ext uri="{FF2B5EF4-FFF2-40B4-BE49-F238E27FC236}">
                <a16:creationId xmlns:a16="http://schemas.microsoft.com/office/drawing/2014/main" id="{96C7F71B-DC3B-4A66-9203-945887FF6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16AE9B-D295-4AE6-9044-5E7B189123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3F43A5-1EA7-4E6B-81CD-816973351359}" type="slidenum">
              <a:rPr lang="en-US" smtClean="0"/>
              <a:t>‹#›</a:t>
            </a:fld>
            <a:endParaRPr lang="en-US"/>
          </a:p>
        </p:txBody>
      </p:sp>
    </p:spTree>
    <p:extLst>
      <p:ext uri="{BB962C8B-B14F-4D97-AF65-F5344CB8AC3E}">
        <p14:creationId xmlns:p14="http://schemas.microsoft.com/office/powerpoint/2010/main" val="2143629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10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7.xml"/><Relationship Id="rId4" Type="http://schemas.openxmlformats.org/officeDocument/2006/relationships/image" Target="../media/image291.png"/></Relationships>
</file>

<file path=ppt/slides/_rels/slide10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7.xml"/><Relationship Id="rId4" Type="http://schemas.openxmlformats.org/officeDocument/2006/relationships/image" Target="../media/image294.png"/></Relationships>
</file>

<file path=ppt/slides/_rels/slide10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7.xml"/><Relationship Id="rId5" Type="http://schemas.openxmlformats.org/officeDocument/2006/relationships/image" Target="../media/image300.png"/><Relationship Id="rId4" Type="http://schemas.openxmlformats.org/officeDocument/2006/relationships/image" Target="../media/image299.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5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5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5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6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6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6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6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71.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7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7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 Id="rId5" Type="http://schemas.openxmlformats.org/officeDocument/2006/relationships/image" Target="../media/image220.png"/><Relationship Id="rId4" Type="http://schemas.openxmlformats.org/officeDocument/2006/relationships/image" Target="../media/image219.png"/></Relationships>
</file>

<file path=ppt/slides/_rels/slide7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7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7.xml"/><Relationship Id="rId4" Type="http://schemas.openxmlformats.org/officeDocument/2006/relationships/image" Target="../media/image229.png"/></Relationships>
</file>

<file path=ppt/slides/_rels/slide7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7.xml"/><Relationship Id="rId4" Type="http://schemas.openxmlformats.org/officeDocument/2006/relationships/image" Target="../media/image238.png"/></Relationships>
</file>

<file path=ppt/slides/_rels/slide8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 Id="rId5" Type="http://schemas.openxmlformats.org/officeDocument/2006/relationships/image" Target="../media/image243.png"/><Relationship Id="rId4" Type="http://schemas.openxmlformats.org/officeDocument/2006/relationships/image" Target="../media/image242.png"/></Relationships>
</file>

<file path=ppt/slides/_rels/slide8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8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8.png"/></Relationships>
</file>

<file path=ppt/slides/_rels/slide8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7.xml"/><Relationship Id="rId4" Type="http://schemas.openxmlformats.org/officeDocument/2006/relationships/image" Target="../media/image264.png"/></Relationships>
</file>

<file path=ppt/slides/_rels/slide9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7.xml"/><Relationship Id="rId5" Type="http://schemas.openxmlformats.org/officeDocument/2006/relationships/image" Target="../media/image269.png"/><Relationship Id="rId4" Type="http://schemas.openxmlformats.org/officeDocument/2006/relationships/image" Target="../media/image268.png"/></Relationships>
</file>

<file path=ppt/slides/_rels/slide9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 Id="rId4" Type="http://schemas.openxmlformats.org/officeDocument/2006/relationships/image" Target="../media/image272.png"/></Relationships>
</file>

<file path=ppt/slides/_rels/slide95.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 Id="rId4" Type="http://schemas.openxmlformats.org/officeDocument/2006/relationships/image" Target="../media/image276.png"/></Relationships>
</file>

<file path=ppt/slides/_rels/slide9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 Id="rId4" Type="http://schemas.openxmlformats.org/officeDocument/2006/relationships/image" Target="../media/image282.png"/></Relationships>
</file>

<file path=ppt/slides/_rels/slide9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4" Type="http://schemas.openxmlformats.org/officeDocument/2006/relationships/image" Target="../media/image2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8980D-F301-B3B6-406D-E39B798AEDC7}"/>
              </a:ext>
            </a:extLst>
          </p:cNvPr>
          <p:cNvPicPr>
            <a:picLocks noChangeAspect="1"/>
          </p:cNvPicPr>
          <p:nvPr/>
        </p:nvPicPr>
        <p:blipFill>
          <a:blip r:embed="rId2"/>
          <a:stretch>
            <a:fillRect/>
          </a:stretch>
        </p:blipFill>
        <p:spPr>
          <a:xfrm>
            <a:off x="218314" y="198997"/>
            <a:ext cx="6705306" cy="4130241"/>
          </a:xfrm>
          <a:prstGeom prst="rect">
            <a:avLst/>
          </a:prstGeom>
        </p:spPr>
      </p:pic>
    </p:spTree>
    <p:extLst>
      <p:ext uri="{BB962C8B-B14F-4D97-AF65-F5344CB8AC3E}">
        <p14:creationId xmlns:p14="http://schemas.microsoft.com/office/powerpoint/2010/main" val="303629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 Container</a:t>
            </a:r>
          </a:p>
        </p:txBody>
      </p:sp>
      <p:pic>
        <p:nvPicPr>
          <p:cNvPr id="3" name="Picture 2">
            <a:extLst>
              <a:ext uri="{FF2B5EF4-FFF2-40B4-BE49-F238E27FC236}">
                <a16:creationId xmlns:a16="http://schemas.microsoft.com/office/drawing/2014/main" id="{75D5225C-01EF-A4D3-DCD3-5D67B894CF5A}"/>
              </a:ext>
            </a:extLst>
          </p:cNvPr>
          <p:cNvPicPr>
            <a:picLocks noChangeAspect="1"/>
          </p:cNvPicPr>
          <p:nvPr/>
        </p:nvPicPr>
        <p:blipFill>
          <a:blip r:embed="rId2"/>
          <a:stretch>
            <a:fillRect/>
          </a:stretch>
        </p:blipFill>
        <p:spPr>
          <a:xfrm>
            <a:off x="228647" y="562106"/>
            <a:ext cx="5797848" cy="2520959"/>
          </a:xfrm>
          <a:prstGeom prst="rect">
            <a:avLst/>
          </a:prstGeom>
        </p:spPr>
      </p:pic>
      <p:pic>
        <p:nvPicPr>
          <p:cNvPr id="6" name="Picture 5">
            <a:extLst>
              <a:ext uri="{FF2B5EF4-FFF2-40B4-BE49-F238E27FC236}">
                <a16:creationId xmlns:a16="http://schemas.microsoft.com/office/drawing/2014/main" id="{6CD81C73-F30C-3A06-154C-25FD3BC84378}"/>
              </a:ext>
            </a:extLst>
          </p:cNvPr>
          <p:cNvPicPr>
            <a:picLocks noChangeAspect="1"/>
          </p:cNvPicPr>
          <p:nvPr/>
        </p:nvPicPr>
        <p:blipFill>
          <a:blip r:embed="rId3"/>
          <a:stretch>
            <a:fillRect/>
          </a:stretch>
        </p:blipFill>
        <p:spPr>
          <a:xfrm>
            <a:off x="6985999" y="254343"/>
            <a:ext cx="4245745" cy="2644056"/>
          </a:xfrm>
          <a:prstGeom prst="rect">
            <a:avLst/>
          </a:prstGeom>
        </p:spPr>
      </p:pic>
      <p:pic>
        <p:nvPicPr>
          <p:cNvPr id="9" name="Picture 8">
            <a:extLst>
              <a:ext uri="{FF2B5EF4-FFF2-40B4-BE49-F238E27FC236}">
                <a16:creationId xmlns:a16="http://schemas.microsoft.com/office/drawing/2014/main" id="{9DD81F30-5DF2-7E82-277D-62790446BDF5}"/>
              </a:ext>
            </a:extLst>
          </p:cNvPr>
          <p:cNvPicPr>
            <a:picLocks noChangeAspect="1"/>
          </p:cNvPicPr>
          <p:nvPr/>
        </p:nvPicPr>
        <p:blipFill>
          <a:blip r:embed="rId4"/>
          <a:stretch>
            <a:fillRect/>
          </a:stretch>
        </p:blipFill>
        <p:spPr>
          <a:xfrm>
            <a:off x="228647" y="3206161"/>
            <a:ext cx="9093378" cy="3582161"/>
          </a:xfrm>
          <a:prstGeom prst="rect">
            <a:avLst/>
          </a:prstGeom>
        </p:spPr>
      </p:pic>
    </p:spTree>
    <p:extLst>
      <p:ext uri="{BB962C8B-B14F-4D97-AF65-F5344CB8AC3E}">
        <p14:creationId xmlns:p14="http://schemas.microsoft.com/office/powerpoint/2010/main" val="11427207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4" name="Picture 3">
            <a:extLst>
              <a:ext uri="{FF2B5EF4-FFF2-40B4-BE49-F238E27FC236}">
                <a16:creationId xmlns:a16="http://schemas.microsoft.com/office/drawing/2014/main" id="{EF0319DF-00CD-2C34-4273-F86C0A2F2652}"/>
              </a:ext>
            </a:extLst>
          </p:cNvPr>
          <p:cNvPicPr>
            <a:picLocks noChangeAspect="1"/>
          </p:cNvPicPr>
          <p:nvPr/>
        </p:nvPicPr>
        <p:blipFill>
          <a:blip r:embed="rId2"/>
          <a:stretch>
            <a:fillRect/>
          </a:stretch>
        </p:blipFill>
        <p:spPr>
          <a:xfrm>
            <a:off x="69896" y="671093"/>
            <a:ext cx="5936858" cy="5462669"/>
          </a:xfrm>
          <a:prstGeom prst="rect">
            <a:avLst/>
          </a:prstGeom>
        </p:spPr>
      </p:pic>
      <p:pic>
        <p:nvPicPr>
          <p:cNvPr id="7" name="Picture 6">
            <a:extLst>
              <a:ext uri="{FF2B5EF4-FFF2-40B4-BE49-F238E27FC236}">
                <a16:creationId xmlns:a16="http://schemas.microsoft.com/office/drawing/2014/main" id="{F3455261-23CC-99BB-D39C-F428D4DAF249}"/>
              </a:ext>
            </a:extLst>
          </p:cNvPr>
          <p:cNvPicPr>
            <a:picLocks noChangeAspect="1"/>
          </p:cNvPicPr>
          <p:nvPr/>
        </p:nvPicPr>
        <p:blipFill>
          <a:blip r:embed="rId3"/>
          <a:stretch>
            <a:fillRect/>
          </a:stretch>
        </p:blipFill>
        <p:spPr>
          <a:xfrm>
            <a:off x="6185248" y="1120137"/>
            <a:ext cx="6006752" cy="1929187"/>
          </a:xfrm>
          <a:prstGeom prst="rect">
            <a:avLst/>
          </a:prstGeom>
        </p:spPr>
      </p:pic>
      <p:pic>
        <p:nvPicPr>
          <p:cNvPr id="9" name="Picture 8">
            <a:extLst>
              <a:ext uri="{FF2B5EF4-FFF2-40B4-BE49-F238E27FC236}">
                <a16:creationId xmlns:a16="http://schemas.microsoft.com/office/drawing/2014/main" id="{3FAAB507-7667-D47B-AEAF-C14851B121C4}"/>
              </a:ext>
            </a:extLst>
          </p:cNvPr>
          <p:cNvPicPr>
            <a:picLocks noChangeAspect="1"/>
          </p:cNvPicPr>
          <p:nvPr/>
        </p:nvPicPr>
        <p:blipFill>
          <a:blip r:embed="rId4"/>
          <a:stretch>
            <a:fillRect/>
          </a:stretch>
        </p:blipFill>
        <p:spPr>
          <a:xfrm>
            <a:off x="6185248" y="3883568"/>
            <a:ext cx="5864028" cy="2047894"/>
          </a:xfrm>
          <a:prstGeom prst="rect">
            <a:avLst/>
          </a:prstGeom>
        </p:spPr>
      </p:pic>
    </p:spTree>
    <p:extLst>
      <p:ext uri="{BB962C8B-B14F-4D97-AF65-F5344CB8AC3E}">
        <p14:creationId xmlns:p14="http://schemas.microsoft.com/office/powerpoint/2010/main" val="12878861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Fault Tolerance</a:t>
            </a:r>
          </a:p>
        </p:txBody>
      </p:sp>
      <p:pic>
        <p:nvPicPr>
          <p:cNvPr id="6" name="Picture 5">
            <a:extLst>
              <a:ext uri="{FF2B5EF4-FFF2-40B4-BE49-F238E27FC236}">
                <a16:creationId xmlns:a16="http://schemas.microsoft.com/office/drawing/2014/main" id="{FEF929B4-FD21-54CE-9EDE-388BBB9CF168}"/>
              </a:ext>
            </a:extLst>
          </p:cNvPr>
          <p:cNvPicPr>
            <a:picLocks noChangeAspect="1"/>
          </p:cNvPicPr>
          <p:nvPr/>
        </p:nvPicPr>
        <p:blipFill>
          <a:blip r:embed="rId2"/>
          <a:stretch>
            <a:fillRect/>
          </a:stretch>
        </p:blipFill>
        <p:spPr>
          <a:xfrm>
            <a:off x="90890" y="478704"/>
            <a:ext cx="6220899" cy="1714237"/>
          </a:xfrm>
          <a:prstGeom prst="rect">
            <a:avLst/>
          </a:prstGeom>
        </p:spPr>
      </p:pic>
      <p:pic>
        <p:nvPicPr>
          <p:cNvPr id="10" name="Picture 9">
            <a:extLst>
              <a:ext uri="{FF2B5EF4-FFF2-40B4-BE49-F238E27FC236}">
                <a16:creationId xmlns:a16="http://schemas.microsoft.com/office/drawing/2014/main" id="{7584AD95-2791-A47D-B4E8-38969C5DA2D5}"/>
              </a:ext>
            </a:extLst>
          </p:cNvPr>
          <p:cNvPicPr>
            <a:picLocks noChangeAspect="1"/>
          </p:cNvPicPr>
          <p:nvPr/>
        </p:nvPicPr>
        <p:blipFill>
          <a:blip r:embed="rId3"/>
          <a:stretch>
            <a:fillRect/>
          </a:stretch>
        </p:blipFill>
        <p:spPr>
          <a:xfrm>
            <a:off x="192495" y="2419035"/>
            <a:ext cx="6119294" cy="4151698"/>
          </a:xfrm>
          <a:prstGeom prst="rect">
            <a:avLst/>
          </a:prstGeom>
        </p:spPr>
      </p:pic>
      <p:pic>
        <p:nvPicPr>
          <p:cNvPr id="12" name="Picture 11">
            <a:extLst>
              <a:ext uri="{FF2B5EF4-FFF2-40B4-BE49-F238E27FC236}">
                <a16:creationId xmlns:a16="http://schemas.microsoft.com/office/drawing/2014/main" id="{842FAFA0-E6CC-B326-86F7-B5AC172F6F1D}"/>
              </a:ext>
            </a:extLst>
          </p:cNvPr>
          <p:cNvPicPr>
            <a:picLocks noChangeAspect="1"/>
          </p:cNvPicPr>
          <p:nvPr/>
        </p:nvPicPr>
        <p:blipFill>
          <a:blip r:embed="rId4"/>
          <a:stretch>
            <a:fillRect/>
          </a:stretch>
        </p:blipFill>
        <p:spPr>
          <a:xfrm>
            <a:off x="6418140" y="586672"/>
            <a:ext cx="5392782" cy="5239593"/>
          </a:xfrm>
          <a:prstGeom prst="rect">
            <a:avLst/>
          </a:prstGeom>
        </p:spPr>
      </p:pic>
    </p:spTree>
    <p:extLst>
      <p:ext uri="{BB962C8B-B14F-4D97-AF65-F5344CB8AC3E}">
        <p14:creationId xmlns:p14="http://schemas.microsoft.com/office/powerpoint/2010/main" val="9636921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Fault Tolerance with Hystrix</a:t>
            </a:r>
          </a:p>
        </p:txBody>
      </p:sp>
      <p:pic>
        <p:nvPicPr>
          <p:cNvPr id="5" name="Picture 4">
            <a:extLst>
              <a:ext uri="{FF2B5EF4-FFF2-40B4-BE49-F238E27FC236}">
                <a16:creationId xmlns:a16="http://schemas.microsoft.com/office/drawing/2014/main" id="{2D84AA0D-5D22-65DD-0285-72B5F0F038B2}"/>
              </a:ext>
            </a:extLst>
          </p:cNvPr>
          <p:cNvPicPr>
            <a:picLocks noChangeAspect="1"/>
          </p:cNvPicPr>
          <p:nvPr/>
        </p:nvPicPr>
        <p:blipFill>
          <a:blip r:embed="rId2"/>
          <a:stretch>
            <a:fillRect/>
          </a:stretch>
        </p:blipFill>
        <p:spPr>
          <a:xfrm>
            <a:off x="87099" y="478705"/>
            <a:ext cx="6183507" cy="2062194"/>
          </a:xfrm>
          <a:prstGeom prst="rect">
            <a:avLst/>
          </a:prstGeom>
        </p:spPr>
      </p:pic>
      <p:pic>
        <p:nvPicPr>
          <p:cNvPr id="8" name="Picture 7">
            <a:extLst>
              <a:ext uri="{FF2B5EF4-FFF2-40B4-BE49-F238E27FC236}">
                <a16:creationId xmlns:a16="http://schemas.microsoft.com/office/drawing/2014/main" id="{232C4308-894C-BAF3-6337-EF602E8A383D}"/>
              </a:ext>
            </a:extLst>
          </p:cNvPr>
          <p:cNvPicPr>
            <a:picLocks noChangeAspect="1"/>
          </p:cNvPicPr>
          <p:nvPr/>
        </p:nvPicPr>
        <p:blipFill>
          <a:blip r:embed="rId3"/>
          <a:stretch>
            <a:fillRect/>
          </a:stretch>
        </p:blipFill>
        <p:spPr>
          <a:xfrm>
            <a:off x="133908" y="3577955"/>
            <a:ext cx="6089887" cy="2062194"/>
          </a:xfrm>
          <a:prstGeom prst="rect">
            <a:avLst/>
          </a:prstGeom>
        </p:spPr>
      </p:pic>
      <p:pic>
        <p:nvPicPr>
          <p:cNvPr id="11" name="Picture 10">
            <a:extLst>
              <a:ext uri="{FF2B5EF4-FFF2-40B4-BE49-F238E27FC236}">
                <a16:creationId xmlns:a16="http://schemas.microsoft.com/office/drawing/2014/main" id="{248E6DB9-C2D6-8F03-A0AE-0B72932825C8}"/>
              </a:ext>
            </a:extLst>
          </p:cNvPr>
          <p:cNvPicPr>
            <a:picLocks noChangeAspect="1"/>
          </p:cNvPicPr>
          <p:nvPr/>
        </p:nvPicPr>
        <p:blipFill>
          <a:blip r:embed="rId4"/>
          <a:stretch>
            <a:fillRect/>
          </a:stretch>
        </p:blipFill>
        <p:spPr>
          <a:xfrm>
            <a:off x="6373166" y="578711"/>
            <a:ext cx="5834295" cy="5061438"/>
          </a:xfrm>
          <a:prstGeom prst="rect">
            <a:avLst/>
          </a:prstGeom>
        </p:spPr>
      </p:pic>
    </p:spTree>
    <p:extLst>
      <p:ext uri="{BB962C8B-B14F-4D97-AF65-F5344CB8AC3E}">
        <p14:creationId xmlns:p14="http://schemas.microsoft.com/office/powerpoint/2010/main" val="38970684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Fault Tolerance with Hystrix</a:t>
            </a:r>
          </a:p>
        </p:txBody>
      </p:sp>
      <p:pic>
        <p:nvPicPr>
          <p:cNvPr id="3" name="Picture 2">
            <a:extLst>
              <a:ext uri="{FF2B5EF4-FFF2-40B4-BE49-F238E27FC236}">
                <a16:creationId xmlns:a16="http://schemas.microsoft.com/office/drawing/2014/main" id="{F8E0DA62-F6B3-8BB7-2A7B-4A5C27C23B03}"/>
              </a:ext>
            </a:extLst>
          </p:cNvPr>
          <p:cNvPicPr>
            <a:picLocks noChangeAspect="1"/>
          </p:cNvPicPr>
          <p:nvPr/>
        </p:nvPicPr>
        <p:blipFill>
          <a:blip r:embed="rId2"/>
          <a:stretch>
            <a:fillRect/>
          </a:stretch>
        </p:blipFill>
        <p:spPr>
          <a:xfrm>
            <a:off x="67434" y="635353"/>
            <a:ext cx="5661727" cy="2326331"/>
          </a:xfrm>
          <a:prstGeom prst="rect">
            <a:avLst/>
          </a:prstGeom>
        </p:spPr>
      </p:pic>
      <p:pic>
        <p:nvPicPr>
          <p:cNvPr id="6" name="Picture 5">
            <a:extLst>
              <a:ext uri="{FF2B5EF4-FFF2-40B4-BE49-F238E27FC236}">
                <a16:creationId xmlns:a16="http://schemas.microsoft.com/office/drawing/2014/main" id="{48E41F62-7497-A4A7-BF07-5E7A7677450A}"/>
              </a:ext>
            </a:extLst>
          </p:cNvPr>
          <p:cNvPicPr>
            <a:picLocks noChangeAspect="1"/>
          </p:cNvPicPr>
          <p:nvPr/>
        </p:nvPicPr>
        <p:blipFill>
          <a:blip r:embed="rId3"/>
          <a:stretch>
            <a:fillRect/>
          </a:stretch>
        </p:blipFill>
        <p:spPr>
          <a:xfrm>
            <a:off x="96469" y="3077872"/>
            <a:ext cx="5422300" cy="3422328"/>
          </a:xfrm>
          <a:prstGeom prst="rect">
            <a:avLst/>
          </a:prstGeom>
        </p:spPr>
      </p:pic>
      <p:sp>
        <p:nvSpPr>
          <p:cNvPr id="7" name="TextBox 6">
            <a:extLst>
              <a:ext uri="{FF2B5EF4-FFF2-40B4-BE49-F238E27FC236}">
                <a16:creationId xmlns:a16="http://schemas.microsoft.com/office/drawing/2014/main" id="{35A6D7E7-1A52-C2B7-1A5F-3498A4A3A947}"/>
              </a:ext>
            </a:extLst>
          </p:cNvPr>
          <p:cNvSpPr txBox="1"/>
          <p:nvPr/>
        </p:nvSpPr>
        <p:spPr>
          <a:xfrm>
            <a:off x="6651653" y="651537"/>
            <a:ext cx="4992786" cy="3693319"/>
          </a:xfrm>
          <a:prstGeom prst="rect">
            <a:avLst/>
          </a:prstGeom>
          <a:noFill/>
        </p:spPr>
        <p:txBody>
          <a:bodyPr wrap="square" rtlCol="0">
            <a:spAutoFit/>
          </a:bodyPr>
          <a:lstStyle/>
          <a:p>
            <a:pPr algn="l" fontAlgn="base"/>
            <a:r>
              <a:rPr lang="en-US" b="0" i="0">
                <a:solidFill>
                  <a:srgbClr val="000000"/>
                </a:solidFill>
                <a:effectLst/>
                <a:latin typeface="Segoe UI" panose="020B0502040204020203" pitchFamily="34" charset="0"/>
              </a:rPr>
              <a:t>Microservices based applications feature a huge number of distributed components. These components interact with each other during the request processing. As the number of interactions over the network increases, the possibility of an abnormal behavior of a service may also increase. In that case, we need to have some handy techniques that can prevent or minimize this abnormal behavior. Here, we are talking about none other than a fault-tolerance mechanism.</a:t>
            </a:r>
          </a:p>
          <a:p>
            <a:br>
              <a:rPr lang="en-US" b="0" i="0">
                <a:solidFill>
                  <a:srgbClr val="3D3D3D"/>
                </a:solidFill>
                <a:effectLst/>
                <a:latin typeface="inherit"/>
              </a:rPr>
            </a:br>
            <a:endParaRPr lang="en-US"/>
          </a:p>
        </p:txBody>
      </p:sp>
    </p:spTree>
    <p:extLst>
      <p:ext uri="{BB962C8B-B14F-4D97-AF65-F5344CB8AC3E}">
        <p14:creationId xmlns:p14="http://schemas.microsoft.com/office/powerpoint/2010/main" val="6147641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Fault Tolerance with Hystrix</a:t>
            </a:r>
          </a:p>
        </p:txBody>
      </p:sp>
      <p:pic>
        <p:nvPicPr>
          <p:cNvPr id="10" name="Picture 9">
            <a:extLst>
              <a:ext uri="{FF2B5EF4-FFF2-40B4-BE49-F238E27FC236}">
                <a16:creationId xmlns:a16="http://schemas.microsoft.com/office/drawing/2014/main" id="{8C55B728-8F0C-5661-2E13-EF5C30C0D21D}"/>
              </a:ext>
            </a:extLst>
          </p:cNvPr>
          <p:cNvPicPr>
            <a:picLocks noChangeAspect="1"/>
          </p:cNvPicPr>
          <p:nvPr/>
        </p:nvPicPr>
        <p:blipFill>
          <a:blip r:embed="rId2"/>
          <a:stretch>
            <a:fillRect/>
          </a:stretch>
        </p:blipFill>
        <p:spPr>
          <a:xfrm>
            <a:off x="74705" y="596000"/>
            <a:ext cx="6021295" cy="1677861"/>
          </a:xfrm>
          <a:prstGeom prst="rect">
            <a:avLst/>
          </a:prstGeom>
        </p:spPr>
      </p:pic>
      <p:pic>
        <p:nvPicPr>
          <p:cNvPr id="12" name="Picture 11">
            <a:extLst>
              <a:ext uri="{FF2B5EF4-FFF2-40B4-BE49-F238E27FC236}">
                <a16:creationId xmlns:a16="http://schemas.microsoft.com/office/drawing/2014/main" id="{03A1CAAA-1E49-45AC-3776-0796DD2B5D90}"/>
              </a:ext>
            </a:extLst>
          </p:cNvPr>
          <p:cNvPicPr>
            <a:picLocks noChangeAspect="1"/>
          </p:cNvPicPr>
          <p:nvPr/>
        </p:nvPicPr>
        <p:blipFill>
          <a:blip r:embed="rId3"/>
          <a:stretch>
            <a:fillRect/>
          </a:stretch>
        </p:blipFill>
        <p:spPr>
          <a:xfrm>
            <a:off x="74705" y="2391156"/>
            <a:ext cx="6021295" cy="4292865"/>
          </a:xfrm>
          <a:prstGeom prst="rect">
            <a:avLst/>
          </a:prstGeom>
        </p:spPr>
      </p:pic>
      <p:pic>
        <p:nvPicPr>
          <p:cNvPr id="15" name="Picture 14">
            <a:extLst>
              <a:ext uri="{FF2B5EF4-FFF2-40B4-BE49-F238E27FC236}">
                <a16:creationId xmlns:a16="http://schemas.microsoft.com/office/drawing/2014/main" id="{50EE008A-2DC4-50D6-CF47-14A5AAAA4A2F}"/>
              </a:ext>
            </a:extLst>
          </p:cNvPr>
          <p:cNvPicPr>
            <a:picLocks noChangeAspect="1"/>
          </p:cNvPicPr>
          <p:nvPr/>
        </p:nvPicPr>
        <p:blipFill>
          <a:blip r:embed="rId4"/>
          <a:stretch>
            <a:fillRect/>
          </a:stretch>
        </p:blipFill>
        <p:spPr>
          <a:xfrm>
            <a:off x="6095999" y="628367"/>
            <a:ext cx="6021296" cy="2754103"/>
          </a:xfrm>
          <a:prstGeom prst="rect">
            <a:avLst/>
          </a:prstGeom>
        </p:spPr>
      </p:pic>
      <p:pic>
        <p:nvPicPr>
          <p:cNvPr id="17" name="Picture 16">
            <a:extLst>
              <a:ext uri="{FF2B5EF4-FFF2-40B4-BE49-F238E27FC236}">
                <a16:creationId xmlns:a16="http://schemas.microsoft.com/office/drawing/2014/main" id="{EC3E9494-4775-DD12-FBCF-B496BBB74184}"/>
              </a:ext>
            </a:extLst>
          </p:cNvPr>
          <p:cNvPicPr>
            <a:picLocks noChangeAspect="1"/>
          </p:cNvPicPr>
          <p:nvPr/>
        </p:nvPicPr>
        <p:blipFill>
          <a:blip r:embed="rId5"/>
          <a:stretch>
            <a:fillRect/>
          </a:stretch>
        </p:blipFill>
        <p:spPr>
          <a:xfrm>
            <a:off x="6209699" y="4132654"/>
            <a:ext cx="5793897" cy="2235778"/>
          </a:xfrm>
          <a:prstGeom prst="rect">
            <a:avLst/>
          </a:prstGeom>
        </p:spPr>
      </p:pic>
    </p:spTree>
    <p:extLst>
      <p:ext uri="{BB962C8B-B14F-4D97-AF65-F5344CB8AC3E}">
        <p14:creationId xmlns:p14="http://schemas.microsoft.com/office/powerpoint/2010/main" val="1156569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 Container</a:t>
            </a:r>
          </a:p>
        </p:txBody>
      </p:sp>
      <p:pic>
        <p:nvPicPr>
          <p:cNvPr id="4" name="Picture 3">
            <a:extLst>
              <a:ext uri="{FF2B5EF4-FFF2-40B4-BE49-F238E27FC236}">
                <a16:creationId xmlns:a16="http://schemas.microsoft.com/office/drawing/2014/main" id="{332679A0-1C6A-BE6C-A577-74010BF9128D}"/>
              </a:ext>
            </a:extLst>
          </p:cNvPr>
          <p:cNvPicPr>
            <a:picLocks noChangeAspect="1"/>
          </p:cNvPicPr>
          <p:nvPr/>
        </p:nvPicPr>
        <p:blipFill>
          <a:blip r:embed="rId2"/>
          <a:stretch>
            <a:fillRect/>
          </a:stretch>
        </p:blipFill>
        <p:spPr>
          <a:xfrm>
            <a:off x="159143" y="568766"/>
            <a:ext cx="7325990" cy="2587128"/>
          </a:xfrm>
          <a:prstGeom prst="rect">
            <a:avLst/>
          </a:prstGeom>
        </p:spPr>
      </p:pic>
      <p:pic>
        <p:nvPicPr>
          <p:cNvPr id="7" name="Picture 6">
            <a:extLst>
              <a:ext uri="{FF2B5EF4-FFF2-40B4-BE49-F238E27FC236}">
                <a16:creationId xmlns:a16="http://schemas.microsoft.com/office/drawing/2014/main" id="{7AC68482-1F04-4CE8-5ADC-9B76B237B145}"/>
              </a:ext>
            </a:extLst>
          </p:cNvPr>
          <p:cNvPicPr>
            <a:picLocks noChangeAspect="1"/>
          </p:cNvPicPr>
          <p:nvPr/>
        </p:nvPicPr>
        <p:blipFill>
          <a:blip r:embed="rId3"/>
          <a:stretch>
            <a:fillRect/>
          </a:stretch>
        </p:blipFill>
        <p:spPr>
          <a:xfrm>
            <a:off x="7663159" y="951310"/>
            <a:ext cx="4222840" cy="788478"/>
          </a:xfrm>
          <a:prstGeom prst="rect">
            <a:avLst/>
          </a:prstGeom>
        </p:spPr>
      </p:pic>
      <p:pic>
        <p:nvPicPr>
          <p:cNvPr id="10" name="Picture 9">
            <a:extLst>
              <a:ext uri="{FF2B5EF4-FFF2-40B4-BE49-F238E27FC236}">
                <a16:creationId xmlns:a16="http://schemas.microsoft.com/office/drawing/2014/main" id="{092D28DA-AFE2-8D66-8CA6-E1B87235AC27}"/>
              </a:ext>
            </a:extLst>
          </p:cNvPr>
          <p:cNvPicPr>
            <a:picLocks noChangeAspect="1"/>
          </p:cNvPicPr>
          <p:nvPr/>
        </p:nvPicPr>
        <p:blipFill>
          <a:blip r:embed="rId4"/>
          <a:stretch>
            <a:fillRect/>
          </a:stretch>
        </p:blipFill>
        <p:spPr>
          <a:xfrm>
            <a:off x="225156" y="3586076"/>
            <a:ext cx="7195240" cy="2703157"/>
          </a:xfrm>
          <a:prstGeom prst="rect">
            <a:avLst/>
          </a:prstGeom>
        </p:spPr>
      </p:pic>
      <p:pic>
        <p:nvPicPr>
          <p:cNvPr id="12" name="Picture 11">
            <a:extLst>
              <a:ext uri="{FF2B5EF4-FFF2-40B4-BE49-F238E27FC236}">
                <a16:creationId xmlns:a16="http://schemas.microsoft.com/office/drawing/2014/main" id="{850D1EBF-37A8-B3F3-FFBD-0616B04E082A}"/>
              </a:ext>
            </a:extLst>
          </p:cNvPr>
          <p:cNvPicPr>
            <a:picLocks noChangeAspect="1"/>
          </p:cNvPicPr>
          <p:nvPr/>
        </p:nvPicPr>
        <p:blipFill>
          <a:blip r:embed="rId5"/>
          <a:stretch>
            <a:fillRect/>
          </a:stretch>
        </p:blipFill>
        <p:spPr>
          <a:xfrm>
            <a:off x="7574146" y="4149176"/>
            <a:ext cx="4400866" cy="608941"/>
          </a:xfrm>
          <a:prstGeom prst="rect">
            <a:avLst/>
          </a:prstGeom>
        </p:spPr>
      </p:pic>
    </p:spTree>
    <p:extLst>
      <p:ext uri="{BB962C8B-B14F-4D97-AF65-F5344CB8AC3E}">
        <p14:creationId xmlns:p14="http://schemas.microsoft.com/office/powerpoint/2010/main" val="110554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 Container</a:t>
            </a:r>
          </a:p>
        </p:txBody>
      </p:sp>
      <p:pic>
        <p:nvPicPr>
          <p:cNvPr id="3" name="Picture 2">
            <a:extLst>
              <a:ext uri="{FF2B5EF4-FFF2-40B4-BE49-F238E27FC236}">
                <a16:creationId xmlns:a16="http://schemas.microsoft.com/office/drawing/2014/main" id="{EF602621-C8D7-D30F-B9BB-F4B2BFFF399E}"/>
              </a:ext>
            </a:extLst>
          </p:cNvPr>
          <p:cNvPicPr>
            <a:picLocks noChangeAspect="1"/>
          </p:cNvPicPr>
          <p:nvPr/>
        </p:nvPicPr>
        <p:blipFill>
          <a:blip r:embed="rId2"/>
          <a:stretch>
            <a:fillRect/>
          </a:stretch>
        </p:blipFill>
        <p:spPr>
          <a:xfrm>
            <a:off x="-24276" y="439009"/>
            <a:ext cx="5553834" cy="4400028"/>
          </a:xfrm>
          <a:prstGeom prst="rect">
            <a:avLst/>
          </a:prstGeom>
        </p:spPr>
      </p:pic>
      <p:pic>
        <p:nvPicPr>
          <p:cNvPr id="6" name="Picture 5">
            <a:extLst>
              <a:ext uri="{FF2B5EF4-FFF2-40B4-BE49-F238E27FC236}">
                <a16:creationId xmlns:a16="http://schemas.microsoft.com/office/drawing/2014/main" id="{78943F2E-E954-9B0B-80A9-6D6A4C620D29}"/>
              </a:ext>
            </a:extLst>
          </p:cNvPr>
          <p:cNvPicPr>
            <a:picLocks noChangeAspect="1"/>
          </p:cNvPicPr>
          <p:nvPr/>
        </p:nvPicPr>
        <p:blipFill>
          <a:blip r:embed="rId3"/>
          <a:stretch>
            <a:fillRect/>
          </a:stretch>
        </p:blipFill>
        <p:spPr>
          <a:xfrm>
            <a:off x="5429755" y="311614"/>
            <a:ext cx="6762245" cy="5838333"/>
          </a:xfrm>
          <a:prstGeom prst="rect">
            <a:avLst/>
          </a:prstGeom>
        </p:spPr>
      </p:pic>
    </p:spTree>
    <p:extLst>
      <p:ext uri="{BB962C8B-B14F-4D97-AF65-F5344CB8AC3E}">
        <p14:creationId xmlns:p14="http://schemas.microsoft.com/office/powerpoint/2010/main" val="745686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Bean</a:t>
            </a:r>
          </a:p>
        </p:txBody>
      </p:sp>
      <p:pic>
        <p:nvPicPr>
          <p:cNvPr id="4" name="Picture 3">
            <a:extLst>
              <a:ext uri="{FF2B5EF4-FFF2-40B4-BE49-F238E27FC236}">
                <a16:creationId xmlns:a16="http://schemas.microsoft.com/office/drawing/2014/main" id="{972045B2-CBE0-9C9D-1F6B-7EB2465ED9CE}"/>
              </a:ext>
            </a:extLst>
          </p:cNvPr>
          <p:cNvPicPr>
            <a:picLocks noChangeAspect="1"/>
          </p:cNvPicPr>
          <p:nvPr/>
        </p:nvPicPr>
        <p:blipFill>
          <a:blip r:embed="rId2"/>
          <a:stretch>
            <a:fillRect/>
          </a:stretch>
        </p:blipFill>
        <p:spPr>
          <a:xfrm>
            <a:off x="159143" y="526054"/>
            <a:ext cx="9923533" cy="1731623"/>
          </a:xfrm>
          <a:prstGeom prst="rect">
            <a:avLst/>
          </a:prstGeom>
        </p:spPr>
      </p:pic>
      <p:pic>
        <p:nvPicPr>
          <p:cNvPr id="7" name="Picture 6">
            <a:extLst>
              <a:ext uri="{FF2B5EF4-FFF2-40B4-BE49-F238E27FC236}">
                <a16:creationId xmlns:a16="http://schemas.microsoft.com/office/drawing/2014/main" id="{D75AB772-75AC-9F5A-2290-10B0A0AA50F4}"/>
              </a:ext>
            </a:extLst>
          </p:cNvPr>
          <p:cNvPicPr>
            <a:picLocks noChangeAspect="1"/>
          </p:cNvPicPr>
          <p:nvPr/>
        </p:nvPicPr>
        <p:blipFill>
          <a:blip r:embed="rId3"/>
          <a:stretch>
            <a:fillRect/>
          </a:stretch>
        </p:blipFill>
        <p:spPr>
          <a:xfrm>
            <a:off x="159144" y="2491031"/>
            <a:ext cx="6549154" cy="3691284"/>
          </a:xfrm>
          <a:prstGeom prst="rect">
            <a:avLst/>
          </a:prstGeom>
        </p:spPr>
      </p:pic>
      <p:pic>
        <p:nvPicPr>
          <p:cNvPr id="9" name="Picture 8">
            <a:extLst>
              <a:ext uri="{FF2B5EF4-FFF2-40B4-BE49-F238E27FC236}">
                <a16:creationId xmlns:a16="http://schemas.microsoft.com/office/drawing/2014/main" id="{DB86D868-BA0B-4F13-DA79-8E08B554691A}"/>
              </a:ext>
            </a:extLst>
          </p:cNvPr>
          <p:cNvPicPr>
            <a:picLocks noChangeAspect="1"/>
          </p:cNvPicPr>
          <p:nvPr/>
        </p:nvPicPr>
        <p:blipFill>
          <a:blip r:embed="rId4"/>
          <a:stretch>
            <a:fillRect/>
          </a:stretch>
        </p:blipFill>
        <p:spPr>
          <a:xfrm>
            <a:off x="6708298" y="2551650"/>
            <a:ext cx="5420372" cy="3780296"/>
          </a:xfrm>
          <a:prstGeom prst="rect">
            <a:avLst/>
          </a:prstGeom>
        </p:spPr>
      </p:pic>
    </p:spTree>
    <p:extLst>
      <p:ext uri="{BB962C8B-B14F-4D97-AF65-F5344CB8AC3E}">
        <p14:creationId xmlns:p14="http://schemas.microsoft.com/office/powerpoint/2010/main" val="1275140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Bean Life cycle</a:t>
            </a:r>
          </a:p>
        </p:txBody>
      </p:sp>
      <p:pic>
        <p:nvPicPr>
          <p:cNvPr id="3" name="Picture 2">
            <a:extLst>
              <a:ext uri="{FF2B5EF4-FFF2-40B4-BE49-F238E27FC236}">
                <a16:creationId xmlns:a16="http://schemas.microsoft.com/office/drawing/2014/main" id="{AD3D04FB-2313-6347-866D-DA72074370FF}"/>
              </a:ext>
            </a:extLst>
          </p:cNvPr>
          <p:cNvPicPr>
            <a:picLocks noChangeAspect="1"/>
          </p:cNvPicPr>
          <p:nvPr/>
        </p:nvPicPr>
        <p:blipFill>
          <a:blip r:embed="rId2"/>
          <a:stretch>
            <a:fillRect/>
          </a:stretch>
        </p:blipFill>
        <p:spPr>
          <a:xfrm>
            <a:off x="159143" y="565064"/>
            <a:ext cx="9225308" cy="1757349"/>
          </a:xfrm>
          <a:prstGeom prst="rect">
            <a:avLst/>
          </a:prstGeom>
        </p:spPr>
      </p:pic>
      <p:pic>
        <p:nvPicPr>
          <p:cNvPr id="10" name="Picture 9">
            <a:extLst>
              <a:ext uri="{FF2B5EF4-FFF2-40B4-BE49-F238E27FC236}">
                <a16:creationId xmlns:a16="http://schemas.microsoft.com/office/drawing/2014/main" id="{73D1A83C-8B2E-9214-93F6-01458308291A}"/>
              </a:ext>
            </a:extLst>
          </p:cNvPr>
          <p:cNvPicPr>
            <a:picLocks noChangeAspect="1"/>
          </p:cNvPicPr>
          <p:nvPr/>
        </p:nvPicPr>
        <p:blipFill>
          <a:blip r:embed="rId3"/>
          <a:stretch>
            <a:fillRect/>
          </a:stretch>
        </p:blipFill>
        <p:spPr>
          <a:xfrm>
            <a:off x="159142" y="2533543"/>
            <a:ext cx="5424361" cy="4093834"/>
          </a:xfrm>
          <a:prstGeom prst="rect">
            <a:avLst/>
          </a:prstGeom>
        </p:spPr>
      </p:pic>
      <p:pic>
        <p:nvPicPr>
          <p:cNvPr id="12" name="Picture 11">
            <a:extLst>
              <a:ext uri="{FF2B5EF4-FFF2-40B4-BE49-F238E27FC236}">
                <a16:creationId xmlns:a16="http://schemas.microsoft.com/office/drawing/2014/main" id="{6360D1F7-D86A-DEBB-1E6E-75D1CCFE0F58}"/>
              </a:ext>
            </a:extLst>
          </p:cNvPr>
          <p:cNvPicPr>
            <a:picLocks noChangeAspect="1"/>
          </p:cNvPicPr>
          <p:nvPr/>
        </p:nvPicPr>
        <p:blipFill>
          <a:blip r:embed="rId4"/>
          <a:stretch>
            <a:fillRect/>
          </a:stretch>
        </p:blipFill>
        <p:spPr>
          <a:xfrm>
            <a:off x="5689362" y="2628470"/>
            <a:ext cx="6432508" cy="3814235"/>
          </a:xfrm>
          <a:prstGeom prst="rect">
            <a:avLst/>
          </a:prstGeom>
        </p:spPr>
      </p:pic>
    </p:spTree>
    <p:extLst>
      <p:ext uri="{BB962C8B-B14F-4D97-AF65-F5344CB8AC3E}">
        <p14:creationId xmlns:p14="http://schemas.microsoft.com/office/powerpoint/2010/main" val="2830749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a:t>
            </a:r>
          </a:p>
        </p:txBody>
      </p:sp>
      <p:pic>
        <p:nvPicPr>
          <p:cNvPr id="4" name="Picture 3">
            <a:extLst>
              <a:ext uri="{FF2B5EF4-FFF2-40B4-BE49-F238E27FC236}">
                <a16:creationId xmlns:a16="http://schemas.microsoft.com/office/drawing/2014/main" id="{8E0A492D-0BDB-B4D1-7821-EBEA363AC4CA}"/>
              </a:ext>
            </a:extLst>
          </p:cNvPr>
          <p:cNvPicPr>
            <a:picLocks noChangeAspect="1"/>
          </p:cNvPicPr>
          <p:nvPr/>
        </p:nvPicPr>
        <p:blipFill>
          <a:blip r:embed="rId2"/>
          <a:stretch>
            <a:fillRect/>
          </a:stretch>
        </p:blipFill>
        <p:spPr>
          <a:xfrm>
            <a:off x="361996" y="679894"/>
            <a:ext cx="9777323" cy="5745182"/>
          </a:xfrm>
          <a:prstGeom prst="rect">
            <a:avLst/>
          </a:prstGeom>
        </p:spPr>
      </p:pic>
    </p:spTree>
    <p:extLst>
      <p:ext uri="{BB962C8B-B14F-4D97-AF65-F5344CB8AC3E}">
        <p14:creationId xmlns:p14="http://schemas.microsoft.com/office/powerpoint/2010/main" val="3712120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3" name="Picture 2">
            <a:extLst>
              <a:ext uri="{FF2B5EF4-FFF2-40B4-BE49-F238E27FC236}">
                <a16:creationId xmlns:a16="http://schemas.microsoft.com/office/drawing/2014/main" id="{3D7F20CC-BB29-D635-A02C-5BD91213D5C8}"/>
              </a:ext>
            </a:extLst>
          </p:cNvPr>
          <p:cNvPicPr>
            <a:picLocks noChangeAspect="1"/>
          </p:cNvPicPr>
          <p:nvPr/>
        </p:nvPicPr>
        <p:blipFill>
          <a:blip r:embed="rId2"/>
          <a:stretch>
            <a:fillRect/>
          </a:stretch>
        </p:blipFill>
        <p:spPr>
          <a:xfrm>
            <a:off x="287025" y="687071"/>
            <a:ext cx="9792396" cy="2533560"/>
          </a:xfrm>
          <a:prstGeom prst="rect">
            <a:avLst/>
          </a:prstGeom>
        </p:spPr>
      </p:pic>
      <p:pic>
        <p:nvPicPr>
          <p:cNvPr id="6" name="Picture 5">
            <a:extLst>
              <a:ext uri="{FF2B5EF4-FFF2-40B4-BE49-F238E27FC236}">
                <a16:creationId xmlns:a16="http://schemas.microsoft.com/office/drawing/2014/main" id="{50E56081-E66E-3F14-86E7-7DBEA36155FF}"/>
              </a:ext>
            </a:extLst>
          </p:cNvPr>
          <p:cNvPicPr>
            <a:picLocks noChangeAspect="1"/>
          </p:cNvPicPr>
          <p:nvPr/>
        </p:nvPicPr>
        <p:blipFill>
          <a:blip r:embed="rId3"/>
          <a:stretch>
            <a:fillRect/>
          </a:stretch>
        </p:blipFill>
        <p:spPr>
          <a:xfrm>
            <a:off x="287025" y="3429000"/>
            <a:ext cx="9981581" cy="3294785"/>
          </a:xfrm>
          <a:prstGeom prst="rect">
            <a:avLst/>
          </a:prstGeom>
        </p:spPr>
      </p:pic>
    </p:spTree>
    <p:extLst>
      <p:ext uri="{BB962C8B-B14F-4D97-AF65-F5344CB8AC3E}">
        <p14:creationId xmlns:p14="http://schemas.microsoft.com/office/powerpoint/2010/main" val="162679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4" name="Picture 3">
            <a:extLst>
              <a:ext uri="{FF2B5EF4-FFF2-40B4-BE49-F238E27FC236}">
                <a16:creationId xmlns:a16="http://schemas.microsoft.com/office/drawing/2014/main" id="{B0CB2040-EB26-7639-DAED-6DA378D1386F}"/>
              </a:ext>
            </a:extLst>
          </p:cNvPr>
          <p:cNvPicPr>
            <a:picLocks noChangeAspect="1"/>
          </p:cNvPicPr>
          <p:nvPr/>
        </p:nvPicPr>
        <p:blipFill>
          <a:blip r:embed="rId2"/>
          <a:stretch>
            <a:fillRect/>
          </a:stretch>
        </p:blipFill>
        <p:spPr>
          <a:xfrm>
            <a:off x="159142" y="536411"/>
            <a:ext cx="9373275" cy="2336261"/>
          </a:xfrm>
          <a:prstGeom prst="rect">
            <a:avLst/>
          </a:prstGeom>
        </p:spPr>
      </p:pic>
      <p:pic>
        <p:nvPicPr>
          <p:cNvPr id="7" name="Picture 6">
            <a:extLst>
              <a:ext uri="{FF2B5EF4-FFF2-40B4-BE49-F238E27FC236}">
                <a16:creationId xmlns:a16="http://schemas.microsoft.com/office/drawing/2014/main" id="{59D4563B-9FD6-BB36-F019-6FE628DDA63F}"/>
              </a:ext>
            </a:extLst>
          </p:cNvPr>
          <p:cNvPicPr>
            <a:picLocks noChangeAspect="1"/>
          </p:cNvPicPr>
          <p:nvPr/>
        </p:nvPicPr>
        <p:blipFill>
          <a:blip r:embed="rId3"/>
          <a:stretch>
            <a:fillRect/>
          </a:stretch>
        </p:blipFill>
        <p:spPr>
          <a:xfrm>
            <a:off x="261778" y="3113039"/>
            <a:ext cx="9373275" cy="1295467"/>
          </a:xfrm>
          <a:prstGeom prst="rect">
            <a:avLst/>
          </a:prstGeom>
        </p:spPr>
      </p:pic>
      <p:pic>
        <p:nvPicPr>
          <p:cNvPr id="9" name="Picture 8">
            <a:extLst>
              <a:ext uri="{FF2B5EF4-FFF2-40B4-BE49-F238E27FC236}">
                <a16:creationId xmlns:a16="http://schemas.microsoft.com/office/drawing/2014/main" id="{31BB4A20-2F54-E175-0573-7B61AC402DE8}"/>
              </a:ext>
            </a:extLst>
          </p:cNvPr>
          <p:cNvPicPr>
            <a:picLocks noChangeAspect="1"/>
          </p:cNvPicPr>
          <p:nvPr/>
        </p:nvPicPr>
        <p:blipFill>
          <a:blip r:embed="rId4"/>
          <a:stretch>
            <a:fillRect/>
          </a:stretch>
        </p:blipFill>
        <p:spPr>
          <a:xfrm>
            <a:off x="359870" y="4648873"/>
            <a:ext cx="6170403" cy="1978504"/>
          </a:xfrm>
          <a:prstGeom prst="rect">
            <a:avLst/>
          </a:prstGeom>
        </p:spPr>
      </p:pic>
    </p:spTree>
    <p:extLst>
      <p:ext uri="{BB962C8B-B14F-4D97-AF65-F5344CB8AC3E}">
        <p14:creationId xmlns:p14="http://schemas.microsoft.com/office/powerpoint/2010/main" val="242529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3" name="Picture 2">
            <a:extLst>
              <a:ext uri="{FF2B5EF4-FFF2-40B4-BE49-F238E27FC236}">
                <a16:creationId xmlns:a16="http://schemas.microsoft.com/office/drawing/2014/main" id="{B382A641-B7DE-2E9D-3B76-611FA4F135C9}"/>
              </a:ext>
            </a:extLst>
          </p:cNvPr>
          <p:cNvPicPr>
            <a:picLocks noChangeAspect="1"/>
          </p:cNvPicPr>
          <p:nvPr/>
        </p:nvPicPr>
        <p:blipFill>
          <a:blip r:embed="rId2"/>
          <a:stretch>
            <a:fillRect/>
          </a:stretch>
        </p:blipFill>
        <p:spPr>
          <a:xfrm>
            <a:off x="159143" y="634905"/>
            <a:ext cx="5569236" cy="425472"/>
          </a:xfrm>
          <a:prstGeom prst="rect">
            <a:avLst/>
          </a:prstGeom>
        </p:spPr>
      </p:pic>
      <p:pic>
        <p:nvPicPr>
          <p:cNvPr id="6" name="Picture 5">
            <a:extLst>
              <a:ext uri="{FF2B5EF4-FFF2-40B4-BE49-F238E27FC236}">
                <a16:creationId xmlns:a16="http://schemas.microsoft.com/office/drawing/2014/main" id="{B382FB6D-3BCD-E754-07B3-E84D6DEECC59}"/>
              </a:ext>
            </a:extLst>
          </p:cNvPr>
          <p:cNvPicPr>
            <a:picLocks noChangeAspect="1"/>
          </p:cNvPicPr>
          <p:nvPr/>
        </p:nvPicPr>
        <p:blipFill>
          <a:blip r:embed="rId3"/>
          <a:stretch>
            <a:fillRect/>
          </a:stretch>
        </p:blipFill>
        <p:spPr>
          <a:xfrm>
            <a:off x="159142" y="1171660"/>
            <a:ext cx="10004453" cy="1035103"/>
          </a:xfrm>
          <a:prstGeom prst="rect">
            <a:avLst/>
          </a:prstGeom>
        </p:spPr>
      </p:pic>
      <p:pic>
        <p:nvPicPr>
          <p:cNvPr id="10" name="Picture 9">
            <a:extLst>
              <a:ext uri="{FF2B5EF4-FFF2-40B4-BE49-F238E27FC236}">
                <a16:creationId xmlns:a16="http://schemas.microsoft.com/office/drawing/2014/main" id="{D230FD9F-C150-18DA-FF09-3232274FF178}"/>
              </a:ext>
            </a:extLst>
          </p:cNvPr>
          <p:cNvPicPr>
            <a:picLocks noChangeAspect="1"/>
          </p:cNvPicPr>
          <p:nvPr/>
        </p:nvPicPr>
        <p:blipFill>
          <a:blip r:embed="rId4"/>
          <a:stretch>
            <a:fillRect/>
          </a:stretch>
        </p:blipFill>
        <p:spPr>
          <a:xfrm>
            <a:off x="183845" y="2318046"/>
            <a:ext cx="8620289" cy="918768"/>
          </a:xfrm>
          <a:prstGeom prst="rect">
            <a:avLst/>
          </a:prstGeom>
        </p:spPr>
      </p:pic>
      <p:pic>
        <p:nvPicPr>
          <p:cNvPr id="12" name="Picture 11">
            <a:extLst>
              <a:ext uri="{FF2B5EF4-FFF2-40B4-BE49-F238E27FC236}">
                <a16:creationId xmlns:a16="http://schemas.microsoft.com/office/drawing/2014/main" id="{AE2EA16D-3564-DCD7-C1F1-C5722F8E481E}"/>
              </a:ext>
            </a:extLst>
          </p:cNvPr>
          <p:cNvPicPr>
            <a:picLocks noChangeAspect="1"/>
          </p:cNvPicPr>
          <p:nvPr/>
        </p:nvPicPr>
        <p:blipFill>
          <a:blip r:embed="rId5"/>
          <a:stretch>
            <a:fillRect/>
          </a:stretch>
        </p:blipFill>
        <p:spPr>
          <a:xfrm>
            <a:off x="183844" y="3348097"/>
            <a:ext cx="4865585" cy="3327832"/>
          </a:xfrm>
          <a:prstGeom prst="rect">
            <a:avLst/>
          </a:prstGeom>
        </p:spPr>
      </p:pic>
      <p:pic>
        <p:nvPicPr>
          <p:cNvPr id="15" name="Picture 14">
            <a:extLst>
              <a:ext uri="{FF2B5EF4-FFF2-40B4-BE49-F238E27FC236}">
                <a16:creationId xmlns:a16="http://schemas.microsoft.com/office/drawing/2014/main" id="{F8EFFF28-B245-80E8-172C-23D3DA53B8B2}"/>
              </a:ext>
            </a:extLst>
          </p:cNvPr>
          <p:cNvPicPr>
            <a:picLocks noChangeAspect="1"/>
          </p:cNvPicPr>
          <p:nvPr/>
        </p:nvPicPr>
        <p:blipFill>
          <a:blip r:embed="rId6"/>
          <a:stretch>
            <a:fillRect/>
          </a:stretch>
        </p:blipFill>
        <p:spPr>
          <a:xfrm>
            <a:off x="5728379" y="4177736"/>
            <a:ext cx="5955738" cy="2273417"/>
          </a:xfrm>
          <a:prstGeom prst="rect">
            <a:avLst/>
          </a:prstGeom>
        </p:spPr>
      </p:pic>
      <p:pic>
        <p:nvPicPr>
          <p:cNvPr id="17" name="Picture 16">
            <a:extLst>
              <a:ext uri="{FF2B5EF4-FFF2-40B4-BE49-F238E27FC236}">
                <a16:creationId xmlns:a16="http://schemas.microsoft.com/office/drawing/2014/main" id="{B4A25F8A-1B41-FD7B-3A7B-A19D33FAC751}"/>
              </a:ext>
            </a:extLst>
          </p:cNvPr>
          <p:cNvPicPr>
            <a:picLocks noChangeAspect="1"/>
          </p:cNvPicPr>
          <p:nvPr/>
        </p:nvPicPr>
        <p:blipFill>
          <a:blip r:embed="rId7"/>
          <a:stretch>
            <a:fillRect/>
          </a:stretch>
        </p:blipFill>
        <p:spPr>
          <a:xfrm>
            <a:off x="5728379" y="3348097"/>
            <a:ext cx="4168180" cy="556514"/>
          </a:xfrm>
          <a:prstGeom prst="rect">
            <a:avLst/>
          </a:prstGeom>
        </p:spPr>
      </p:pic>
    </p:spTree>
    <p:extLst>
      <p:ext uri="{BB962C8B-B14F-4D97-AF65-F5344CB8AC3E}">
        <p14:creationId xmlns:p14="http://schemas.microsoft.com/office/powerpoint/2010/main" val="180447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4" name="Picture 3">
            <a:extLst>
              <a:ext uri="{FF2B5EF4-FFF2-40B4-BE49-F238E27FC236}">
                <a16:creationId xmlns:a16="http://schemas.microsoft.com/office/drawing/2014/main" id="{10B401E3-F082-D9F5-8CB2-A7F01450FF6E}"/>
              </a:ext>
            </a:extLst>
          </p:cNvPr>
          <p:cNvPicPr>
            <a:picLocks noChangeAspect="1"/>
          </p:cNvPicPr>
          <p:nvPr/>
        </p:nvPicPr>
        <p:blipFill>
          <a:blip r:embed="rId2"/>
          <a:stretch>
            <a:fillRect/>
          </a:stretch>
        </p:blipFill>
        <p:spPr>
          <a:xfrm>
            <a:off x="229010" y="532575"/>
            <a:ext cx="4807197" cy="387370"/>
          </a:xfrm>
          <a:prstGeom prst="rect">
            <a:avLst/>
          </a:prstGeom>
        </p:spPr>
      </p:pic>
      <p:sp>
        <p:nvSpPr>
          <p:cNvPr id="5" name="TextBox 4">
            <a:extLst>
              <a:ext uri="{FF2B5EF4-FFF2-40B4-BE49-F238E27FC236}">
                <a16:creationId xmlns:a16="http://schemas.microsoft.com/office/drawing/2014/main" id="{88E95F28-7158-D040-1090-0B58A909D461}"/>
              </a:ext>
            </a:extLst>
          </p:cNvPr>
          <p:cNvSpPr txBox="1"/>
          <p:nvPr/>
        </p:nvSpPr>
        <p:spPr>
          <a:xfrm>
            <a:off x="159143" y="1013511"/>
            <a:ext cx="9222487" cy="1015663"/>
          </a:xfrm>
          <a:prstGeom prst="rect">
            <a:avLst/>
          </a:prstGeom>
          <a:noFill/>
        </p:spPr>
        <p:txBody>
          <a:bodyPr wrap="square" rtlCol="0">
            <a:spAutoFit/>
          </a:bodyPr>
          <a:lstStyle/>
          <a:p>
            <a:r>
              <a:rPr lang="en-US" sz="1200">
                <a:latin typeface="Segoe UI" panose="020B0502040204020203" pitchFamily="34" charset="0"/>
                <a:cs typeface="Segoe UI" panose="020B0502040204020203" pitchFamily="34" charset="0"/>
              </a:rPr>
              <a:t> In this, the DI will be injected with the help of setter and/or getter methods. Now to set the DI as SDI in the bean, it is done through the bean-configuration file For this, the property to be set with the SDI is declared under the &lt;property&gt; tag in the bean-config file. </a:t>
            </a:r>
          </a:p>
          <a:p>
            <a:endParaRPr lang="en-US" sz="1200">
              <a:latin typeface="Segoe UI" panose="020B0502040204020203" pitchFamily="34" charset="0"/>
              <a:cs typeface="Segoe UI" panose="020B0502040204020203" pitchFamily="34" charset="0"/>
            </a:endParaRPr>
          </a:p>
          <a:p>
            <a:r>
              <a:rPr lang="en-US" sz="1200">
                <a:latin typeface="Segoe UI" panose="020B0502040204020203" pitchFamily="34" charset="0"/>
                <a:cs typeface="Segoe UI" panose="020B0502040204020203" pitchFamily="34" charset="0"/>
              </a:rPr>
              <a:t>For </a:t>
            </a:r>
            <a:r>
              <a:rPr lang="en-US" sz="1200" b="1">
                <a:latin typeface="Segoe UI" panose="020B0502040204020203" pitchFamily="34" charset="0"/>
                <a:cs typeface="Segoe UI" panose="020B0502040204020203" pitchFamily="34" charset="0"/>
              </a:rPr>
              <a:t>setter-based</a:t>
            </a:r>
            <a:r>
              <a:rPr lang="en-US" sz="1200">
                <a:latin typeface="Segoe UI" panose="020B0502040204020203" pitchFamily="34" charset="0"/>
                <a:cs typeface="Segoe UI" panose="020B0502040204020203" pitchFamily="34" charset="0"/>
              </a:rPr>
              <a:t> DI, the container will call setter methods of our class after invoking a no-argument constructor or no-argument static factory method to instantiate the bean.</a:t>
            </a:r>
          </a:p>
        </p:txBody>
      </p:sp>
      <p:pic>
        <p:nvPicPr>
          <p:cNvPr id="8" name="Picture 7">
            <a:extLst>
              <a:ext uri="{FF2B5EF4-FFF2-40B4-BE49-F238E27FC236}">
                <a16:creationId xmlns:a16="http://schemas.microsoft.com/office/drawing/2014/main" id="{E05416F1-FED1-6C77-0E6B-318B68509A22}"/>
              </a:ext>
            </a:extLst>
          </p:cNvPr>
          <p:cNvPicPr>
            <a:picLocks noChangeAspect="1"/>
          </p:cNvPicPr>
          <p:nvPr/>
        </p:nvPicPr>
        <p:blipFill>
          <a:blip r:embed="rId3"/>
          <a:stretch>
            <a:fillRect/>
          </a:stretch>
        </p:blipFill>
        <p:spPr>
          <a:xfrm>
            <a:off x="396931" y="2214746"/>
            <a:ext cx="3786186" cy="3944316"/>
          </a:xfrm>
          <a:prstGeom prst="rect">
            <a:avLst/>
          </a:prstGeom>
        </p:spPr>
      </p:pic>
      <p:pic>
        <p:nvPicPr>
          <p:cNvPr id="11" name="Picture 10">
            <a:extLst>
              <a:ext uri="{FF2B5EF4-FFF2-40B4-BE49-F238E27FC236}">
                <a16:creationId xmlns:a16="http://schemas.microsoft.com/office/drawing/2014/main" id="{4C38374F-3B62-E743-2CEE-0E944267EE2E}"/>
              </a:ext>
            </a:extLst>
          </p:cNvPr>
          <p:cNvPicPr>
            <a:picLocks noChangeAspect="1"/>
          </p:cNvPicPr>
          <p:nvPr/>
        </p:nvPicPr>
        <p:blipFill>
          <a:blip r:embed="rId4"/>
          <a:stretch>
            <a:fillRect/>
          </a:stretch>
        </p:blipFill>
        <p:spPr>
          <a:xfrm>
            <a:off x="5447172" y="1966545"/>
            <a:ext cx="4271363" cy="496402"/>
          </a:xfrm>
          <a:prstGeom prst="rect">
            <a:avLst/>
          </a:prstGeom>
        </p:spPr>
      </p:pic>
      <p:pic>
        <p:nvPicPr>
          <p:cNvPr id="16" name="Picture 15">
            <a:extLst>
              <a:ext uri="{FF2B5EF4-FFF2-40B4-BE49-F238E27FC236}">
                <a16:creationId xmlns:a16="http://schemas.microsoft.com/office/drawing/2014/main" id="{CC1B33F8-5E26-841F-059A-D02B4363F311}"/>
              </a:ext>
            </a:extLst>
          </p:cNvPr>
          <p:cNvPicPr>
            <a:picLocks noChangeAspect="1"/>
          </p:cNvPicPr>
          <p:nvPr/>
        </p:nvPicPr>
        <p:blipFill>
          <a:blip r:embed="rId5"/>
          <a:stretch>
            <a:fillRect/>
          </a:stretch>
        </p:blipFill>
        <p:spPr>
          <a:xfrm>
            <a:off x="4798577" y="2462947"/>
            <a:ext cx="5413572" cy="3452331"/>
          </a:xfrm>
          <a:prstGeom prst="rect">
            <a:avLst/>
          </a:prstGeom>
        </p:spPr>
      </p:pic>
    </p:spTree>
    <p:extLst>
      <p:ext uri="{BB962C8B-B14F-4D97-AF65-F5344CB8AC3E}">
        <p14:creationId xmlns:p14="http://schemas.microsoft.com/office/powerpoint/2010/main" val="314464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MVC</a:t>
            </a:r>
          </a:p>
        </p:txBody>
      </p:sp>
      <p:pic>
        <p:nvPicPr>
          <p:cNvPr id="4" name="Picture 3">
            <a:extLst>
              <a:ext uri="{FF2B5EF4-FFF2-40B4-BE49-F238E27FC236}">
                <a16:creationId xmlns:a16="http://schemas.microsoft.com/office/drawing/2014/main" id="{0A8AEDC5-959D-D206-65D4-882AC860439C}"/>
              </a:ext>
            </a:extLst>
          </p:cNvPr>
          <p:cNvPicPr>
            <a:picLocks noChangeAspect="1"/>
          </p:cNvPicPr>
          <p:nvPr/>
        </p:nvPicPr>
        <p:blipFill>
          <a:blip r:embed="rId2"/>
          <a:stretch>
            <a:fillRect/>
          </a:stretch>
        </p:blipFill>
        <p:spPr>
          <a:xfrm>
            <a:off x="159143" y="641207"/>
            <a:ext cx="9745508" cy="2787793"/>
          </a:xfrm>
          <a:prstGeom prst="rect">
            <a:avLst/>
          </a:prstGeom>
        </p:spPr>
      </p:pic>
      <p:pic>
        <p:nvPicPr>
          <p:cNvPr id="7" name="Picture 6">
            <a:extLst>
              <a:ext uri="{FF2B5EF4-FFF2-40B4-BE49-F238E27FC236}">
                <a16:creationId xmlns:a16="http://schemas.microsoft.com/office/drawing/2014/main" id="{D1E8872C-C481-9D24-F8F1-CB7CF317F8E3}"/>
              </a:ext>
            </a:extLst>
          </p:cNvPr>
          <p:cNvPicPr>
            <a:picLocks noChangeAspect="1"/>
          </p:cNvPicPr>
          <p:nvPr/>
        </p:nvPicPr>
        <p:blipFill>
          <a:blip r:embed="rId3"/>
          <a:stretch>
            <a:fillRect/>
          </a:stretch>
        </p:blipFill>
        <p:spPr>
          <a:xfrm>
            <a:off x="159143" y="3631198"/>
            <a:ext cx="9591807" cy="1278645"/>
          </a:xfrm>
          <a:prstGeom prst="rect">
            <a:avLst/>
          </a:prstGeom>
        </p:spPr>
      </p:pic>
      <p:pic>
        <p:nvPicPr>
          <p:cNvPr id="10" name="Picture 9">
            <a:extLst>
              <a:ext uri="{FF2B5EF4-FFF2-40B4-BE49-F238E27FC236}">
                <a16:creationId xmlns:a16="http://schemas.microsoft.com/office/drawing/2014/main" id="{F55CD0D2-9645-F8A2-2729-66457DF1C413}"/>
              </a:ext>
            </a:extLst>
          </p:cNvPr>
          <p:cNvPicPr>
            <a:picLocks noChangeAspect="1"/>
          </p:cNvPicPr>
          <p:nvPr/>
        </p:nvPicPr>
        <p:blipFill>
          <a:blip r:embed="rId4"/>
          <a:stretch>
            <a:fillRect/>
          </a:stretch>
        </p:blipFill>
        <p:spPr>
          <a:xfrm>
            <a:off x="183419" y="4909843"/>
            <a:ext cx="9401391" cy="1645955"/>
          </a:xfrm>
          <a:prstGeom prst="rect">
            <a:avLst/>
          </a:prstGeom>
        </p:spPr>
      </p:pic>
    </p:spTree>
    <p:extLst>
      <p:ext uri="{BB962C8B-B14F-4D97-AF65-F5344CB8AC3E}">
        <p14:creationId xmlns:p14="http://schemas.microsoft.com/office/powerpoint/2010/main" val="2053668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3" name="Picture 2">
            <a:extLst>
              <a:ext uri="{FF2B5EF4-FFF2-40B4-BE49-F238E27FC236}">
                <a16:creationId xmlns:a16="http://schemas.microsoft.com/office/drawing/2014/main" id="{CEF4C991-064A-71E6-8C5E-7E5D7688630E}"/>
              </a:ext>
            </a:extLst>
          </p:cNvPr>
          <p:cNvPicPr>
            <a:picLocks noChangeAspect="1"/>
          </p:cNvPicPr>
          <p:nvPr/>
        </p:nvPicPr>
        <p:blipFill>
          <a:blip r:embed="rId2"/>
          <a:stretch>
            <a:fillRect/>
          </a:stretch>
        </p:blipFill>
        <p:spPr>
          <a:xfrm>
            <a:off x="244207" y="591189"/>
            <a:ext cx="9619983" cy="5583033"/>
          </a:xfrm>
          <a:prstGeom prst="rect">
            <a:avLst/>
          </a:prstGeom>
        </p:spPr>
      </p:pic>
    </p:spTree>
    <p:extLst>
      <p:ext uri="{BB962C8B-B14F-4D97-AF65-F5344CB8AC3E}">
        <p14:creationId xmlns:p14="http://schemas.microsoft.com/office/powerpoint/2010/main" val="636756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4" name="Picture 3">
            <a:extLst>
              <a:ext uri="{FF2B5EF4-FFF2-40B4-BE49-F238E27FC236}">
                <a16:creationId xmlns:a16="http://schemas.microsoft.com/office/drawing/2014/main" id="{16F44429-D0C5-2BC9-22DE-A7C0843F473A}"/>
              </a:ext>
            </a:extLst>
          </p:cNvPr>
          <p:cNvPicPr>
            <a:picLocks noChangeAspect="1"/>
          </p:cNvPicPr>
          <p:nvPr/>
        </p:nvPicPr>
        <p:blipFill>
          <a:blip r:embed="rId2"/>
          <a:stretch>
            <a:fillRect/>
          </a:stretch>
        </p:blipFill>
        <p:spPr>
          <a:xfrm>
            <a:off x="159143" y="537183"/>
            <a:ext cx="4559534" cy="361969"/>
          </a:xfrm>
          <a:prstGeom prst="rect">
            <a:avLst/>
          </a:prstGeom>
        </p:spPr>
      </p:pic>
      <p:pic>
        <p:nvPicPr>
          <p:cNvPr id="6" name="Picture 5">
            <a:extLst>
              <a:ext uri="{FF2B5EF4-FFF2-40B4-BE49-F238E27FC236}">
                <a16:creationId xmlns:a16="http://schemas.microsoft.com/office/drawing/2014/main" id="{032B4608-DB1B-58DF-1EDD-371AA6BA0F21}"/>
              </a:ext>
            </a:extLst>
          </p:cNvPr>
          <p:cNvPicPr>
            <a:picLocks noChangeAspect="1"/>
          </p:cNvPicPr>
          <p:nvPr/>
        </p:nvPicPr>
        <p:blipFill>
          <a:blip r:embed="rId3"/>
          <a:stretch>
            <a:fillRect/>
          </a:stretch>
        </p:blipFill>
        <p:spPr>
          <a:xfrm>
            <a:off x="159143" y="1063783"/>
            <a:ext cx="10066009" cy="554624"/>
          </a:xfrm>
          <a:prstGeom prst="rect">
            <a:avLst/>
          </a:prstGeom>
        </p:spPr>
      </p:pic>
      <p:pic>
        <p:nvPicPr>
          <p:cNvPr id="8" name="Picture 7">
            <a:extLst>
              <a:ext uri="{FF2B5EF4-FFF2-40B4-BE49-F238E27FC236}">
                <a16:creationId xmlns:a16="http://schemas.microsoft.com/office/drawing/2014/main" id="{8C469070-7F45-021D-7931-4C0DA15D44C0}"/>
              </a:ext>
            </a:extLst>
          </p:cNvPr>
          <p:cNvPicPr>
            <a:picLocks noChangeAspect="1"/>
          </p:cNvPicPr>
          <p:nvPr/>
        </p:nvPicPr>
        <p:blipFill>
          <a:blip r:embed="rId4"/>
          <a:stretch>
            <a:fillRect/>
          </a:stretch>
        </p:blipFill>
        <p:spPr>
          <a:xfrm>
            <a:off x="159143" y="1783038"/>
            <a:ext cx="4559534" cy="2004035"/>
          </a:xfrm>
          <a:prstGeom prst="rect">
            <a:avLst/>
          </a:prstGeom>
        </p:spPr>
      </p:pic>
      <p:pic>
        <p:nvPicPr>
          <p:cNvPr id="10" name="Picture 9">
            <a:extLst>
              <a:ext uri="{FF2B5EF4-FFF2-40B4-BE49-F238E27FC236}">
                <a16:creationId xmlns:a16="http://schemas.microsoft.com/office/drawing/2014/main" id="{D16B65B9-BE13-CE73-01D2-550E3BA2C16D}"/>
              </a:ext>
            </a:extLst>
          </p:cNvPr>
          <p:cNvPicPr>
            <a:picLocks noChangeAspect="1"/>
          </p:cNvPicPr>
          <p:nvPr/>
        </p:nvPicPr>
        <p:blipFill>
          <a:blip r:embed="rId5"/>
          <a:stretch>
            <a:fillRect/>
          </a:stretch>
        </p:blipFill>
        <p:spPr>
          <a:xfrm>
            <a:off x="5024612" y="1632491"/>
            <a:ext cx="6716932" cy="838781"/>
          </a:xfrm>
          <a:prstGeom prst="rect">
            <a:avLst/>
          </a:prstGeom>
        </p:spPr>
      </p:pic>
      <p:pic>
        <p:nvPicPr>
          <p:cNvPr id="12" name="Picture 11">
            <a:extLst>
              <a:ext uri="{FF2B5EF4-FFF2-40B4-BE49-F238E27FC236}">
                <a16:creationId xmlns:a16="http://schemas.microsoft.com/office/drawing/2014/main" id="{24257C03-3C1E-0D86-4A1D-3930574A7932}"/>
              </a:ext>
            </a:extLst>
          </p:cNvPr>
          <p:cNvPicPr>
            <a:picLocks noChangeAspect="1"/>
          </p:cNvPicPr>
          <p:nvPr/>
        </p:nvPicPr>
        <p:blipFill>
          <a:blip r:embed="rId6"/>
          <a:stretch>
            <a:fillRect/>
          </a:stretch>
        </p:blipFill>
        <p:spPr>
          <a:xfrm>
            <a:off x="159143" y="4639938"/>
            <a:ext cx="4712262" cy="1866996"/>
          </a:xfrm>
          <a:prstGeom prst="rect">
            <a:avLst/>
          </a:prstGeom>
        </p:spPr>
      </p:pic>
      <p:pic>
        <p:nvPicPr>
          <p:cNvPr id="15" name="Picture 14">
            <a:extLst>
              <a:ext uri="{FF2B5EF4-FFF2-40B4-BE49-F238E27FC236}">
                <a16:creationId xmlns:a16="http://schemas.microsoft.com/office/drawing/2014/main" id="{B90B8995-FC01-CC60-49E3-7B64F620D527}"/>
              </a:ext>
            </a:extLst>
          </p:cNvPr>
          <p:cNvPicPr>
            <a:picLocks noChangeAspect="1"/>
          </p:cNvPicPr>
          <p:nvPr/>
        </p:nvPicPr>
        <p:blipFill>
          <a:blip r:embed="rId7"/>
          <a:stretch>
            <a:fillRect/>
          </a:stretch>
        </p:blipFill>
        <p:spPr>
          <a:xfrm>
            <a:off x="4898378" y="2640389"/>
            <a:ext cx="6502734" cy="4003172"/>
          </a:xfrm>
          <a:prstGeom prst="rect">
            <a:avLst/>
          </a:prstGeom>
        </p:spPr>
      </p:pic>
    </p:spTree>
    <p:extLst>
      <p:ext uri="{BB962C8B-B14F-4D97-AF65-F5344CB8AC3E}">
        <p14:creationId xmlns:p14="http://schemas.microsoft.com/office/powerpoint/2010/main" val="309291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3" name="Picture 2">
            <a:extLst>
              <a:ext uri="{FF2B5EF4-FFF2-40B4-BE49-F238E27FC236}">
                <a16:creationId xmlns:a16="http://schemas.microsoft.com/office/drawing/2014/main" id="{C811C5B7-A511-0422-DE79-F6001C5B2DF0}"/>
              </a:ext>
            </a:extLst>
          </p:cNvPr>
          <p:cNvPicPr>
            <a:picLocks noChangeAspect="1"/>
          </p:cNvPicPr>
          <p:nvPr/>
        </p:nvPicPr>
        <p:blipFill>
          <a:blip r:embed="rId2"/>
          <a:stretch>
            <a:fillRect/>
          </a:stretch>
        </p:blipFill>
        <p:spPr>
          <a:xfrm>
            <a:off x="143048" y="540991"/>
            <a:ext cx="7455283" cy="920797"/>
          </a:xfrm>
          <a:prstGeom prst="rect">
            <a:avLst/>
          </a:prstGeom>
        </p:spPr>
      </p:pic>
      <p:pic>
        <p:nvPicPr>
          <p:cNvPr id="5" name="Picture 4">
            <a:extLst>
              <a:ext uri="{FF2B5EF4-FFF2-40B4-BE49-F238E27FC236}">
                <a16:creationId xmlns:a16="http://schemas.microsoft.com/office/drawing/2014/main" id="{1B63B9D4-8B77-3752-F14B-0FF832EA53CE}"/>
              </a:ext>
            </a:extLst>
          </p:cNvPr>
          <p:cNvPicPr>
            <a:picLocks noChangeAspect="1"/>
          </p:cNvPicPr>
          <p:nvPr/>
        </p:nvPicPr>
        <p:blipFill>
          <a:blip r:embed="rId3"/>
          <a:stretch>
            <a:fillRect/>
          </a:stretch>
        </p:blipFill>
        <p:spPr>
          <a:xfrm>
            <a:off x="178024" y="1461788"/>
            <a:ext cx="6036659" cy="1386608"/>
          </a:xfrm>
          <a:prstGeom prst="rect">
            <a:avLst/>
          </a:prstGeom>
        </p:spPr>
      </p:pic>
      <p:pic>
        <p:nvPicPr>
          <p:cNvPr id="7" name="Picture 6">
            <a:extLst>
              <a:ext uri="{FF2B5EF4-FFF2-40B4-BE49-F238E27FC236}">
                <a16:creationId xmlns:a16="http://schemas.microsoft.com/office/drawing/2014/main" id="{CB6F1448-2BD9-01C1-BCD9-893EA965663B}"/>
              </a:ext>
            </a:extLst>
          </p:cNvPr>
          <p:cNvPicPr>
            <a:picLocks noChangeAspect="1"/>
          </p:cNvPicPr>
          <p:nvPr/>
        </p:nvPicPr>
        <p:blipFill>
          <a:blip r:embed="rId4"/>
          <a:stretch>
            <a:fillRect/>
          </a:stretch>
        </p:blipFill>
        <p:spPr>
          <a:xfrm>
            <a:off x="178024" y="2899198"/>
            <a:ext cx="8990252" cy="2635754"/>
          </a:xfrm>
          <a:prstGeom prst="rect">
            <a:avLst/>
          </a:prstGeom>
        </p:spPr>
      </p:pic>
    </p:spTree>
    <p:extLst>
      <p:ext uri="{BB962C8B-B14F-4D97-AF65-F5344CB8AC3E}">
        <p14:creationId xmlns:p14="http://schemas.microsoft.com/office/powerpoint/2010/main" val="155816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Autowiring Dependencies</a:t>
            </a:r>
          </a:p>
        </p:txBody>
      </p:sp>
      <p:pic>
        <p:nvPicPr>
          <p:cNvPr id="8" name="Picture 7">
            <a:extLst>
              <a:ext uri="{FF2B5EF4-FFF2-40B4-BE49-F238E27FC236}">
                <a16:creationId xmlns:a16="http://schemas.microsoft.com/office/drawing/2014/main" id="{F81C4B65-1B9E-FE07-7F9D-B6C64C19168F}"/>
              </a:ext>
            </a:extLst>
          </p:cNvPr>
          <p:cNvPicPr>
            <a:picLocks noChangeAspect="1"/>
          </p:cNvPicPr>
          <p:nvPr/>
        </p:nvPicPr>
        <p:blipFill>
          <a:blip r:embed="rId2"/>
          <a:stretch>
            <a:fillRect/>
          </a:stretch>
        </p:blipFill>
        <p:spPr>
          <a:xfrm>
            <a:off x="260916" y="4288779"/>
            <a:ext cx="3437144" cy="1157161"/>
          </a:xfrm>
          <a:prstGeom prst="rect">
            <a:avLst/>
          </a:prstGeom>
        </p:spPr>
      </p:pic>
      <p:pic>
        <p:nvPicPr>
          <p:cNvPr id="10" name="Picture 9">
            <a:extLst>
              <a:ext uri="{FF2B5EF4-FFF2-40B4-BE49-F238E27FC236}">
                <a16:creationId xmlns:a16="http://schemas.microsoft.com/office/drawing/2014/main" id="{A5CFF509-E919-E89A-B6D8-341A5D0A47B4}"/>
              </a:ext>
            </a:extLst>
          </p:cNvPr>
          <p:cNvPicPr>
            <a:picLocks noChangeAspect="1"/>
          </p:cNvPicPr>
          <p:nvPr/>
        </p:nvPicPr>
        <p:blipFill>
          <a:blip r:embed="rId3"/>
          <a:stretch>
            <a:fillRect/>
          </a:stretch>
        </p:blipFill>
        <p:spPr>
          <a:xfrm>
            <a:off x="4778260" y="502981"/>
            <a:ext cx="5587637" cy="824113"/>
          </a:xfrm>
          <a:prstGeom prst="rect">
            <a:avLst/>
          </a:prstGeom>
        </p:spPr>
      </p:pic>
      <p:pic>
        <p:nvPicPr>
          <p:cNvPr id="15" name="Picture 14">
            <a:extLst>
              <a:ext uri="{FF2B5EF4-FFF2-40B4-BE49-F238E27FC236}">
                <a16:creationId xmlns:a16="http://schemas.microsoft.com/office/drawing/2014/main" id="{7AF6208B-022F-0BAB-F1CF-A9EEC88B9F63}"/>
              </a:ext>
            </a:extLst>
          </p:cNvPr>
          <p:cNvPicPr>
            <a:picLocks noChangeAspect="1"/>
          </p:cNvPicPr>
          <p:nvPr/>
        </p:nvPicPr>
        <p:blipFill>
          <a:blip r:embed="rId4"/>
          <a:stretch>
            <a:fillRect/>
          </a:stretch>
        </p:blipFill>
        <p:spPr>
          <a:xfrm>
            <a:off x="159142" y="439009"/>
            <a:ext cx="3959703" cy="3714941"/>
          </a:xfrm>
          <a:prstGeom prst="rect">
            <a:avLst/>
          </a:prstGeom>
        </p:spPr>
      </p:pic>
      <p:pic>
        <p:nvPicPr>
          <p:cNvPr id="17" name="Picture 16">
            <a:extLst>
              <a:ext uri="{FF2B5EF4-FFF2-40B4-BE49-F238E27FC236}">
                <a16:creationId xmlns:a16="http://schemas.microsoft.com/office/drawing/2014/main" id="{FF519647-9DD6-81B1-9FAB-47258B6BE549}"/>
              </a:ext>
            </a:extLst>
          </p:cNvPr>
          <p:cNvPicPr>
            <a:picLocks noChangeAspect="1"/>
          </p:cNvPicPr>
          <p:nvPr/>
        </p:nvPicPr>
        <p:blipFill>
          <a:blip r:embed="rId5"/>
          <a:stretch>
            <a:fillRect/>
          </a:stretch>
        </p:blipFill>
        <p:spPr>
          <a:xfrm>
            <a:off x="317560" y="5693567"/>
            <a:ext cx="3437144" cy="1094756"/>
          </a:xfrm>
          <a:prstGeom prst="rect">
            <a:avLst/>
          </a:prstGeom>
        </p:spPr>
      </p:pic>
      <p:pic>
        <p:nvPicPr>
          <p:cNvPr id="19" name="Picture 18">
            <a:extLst>
              <a:ext uri="{FF2B5EF4-FFF2-40B4-BE49-F238E27FC236}">
                <a16:creationId xmlns:a16="http://schemas.microsoft.com/office/drawing/2014/main" id="{2F4C8FB6-BE56-2745-9E50-62497648AFC7}"/>
              </a:ext>
            </a:extLst>
          </p:cNvPr>
          <p:cNvPicPr>
            <a:picLocks noChangeAspect="1"/>
          </p:cNvPicPr>
          <p:nvPr/>
        </p:nvPicPr>
        <p:blipFill>
          <a:blip r:embed="rId6"/>
          <a:stretch>
            <a:fillRect/>
          </a:stretch>
        </p:blipFill>
        <p:spPr>
          <a:xfrm>
            <a:off x="4815712" y="1391065"/>
            <a:ext cx="5987155" cy="3124291"/>
          </a:xfrm>
          <a:prstGeom prst="rect">
            <a:avLst/>
          </a:prstGeom>
        </p:spPr>
      </p:pic>
      <p:pic>
        <p:nvPicPr>
          <p:cNvPr id="20" name="Picture 19">
            <a:extLst>
              <a:ext uri="{FF2B5EF4-FFF2-40B4-BE49-F238E27FC236}">
                <a16:creationId xmlns:a16="http://schemas.microsoft.com/office/drawing/2014/main" id="{C9BF711D-7A41-16F7-79CB-B3A7B7BBAEFE}"/>
              </a:ext>
            </a:extLst>
          </p:cNvPr>
          <p:cNvPicPr>
            <a:picLocks noChangeAspect="1"/>
          </p:cNvPicPr>
          <p:nvPr/>
        </p:nvPicPr>
        <p:blipFill>
          <a:blip r:embed="rId7"/>
          <a:stretch>
            <a:fillRect/>
          </a:stretch>
        </p:blipFill>
        <p:spPr>
          <a:xfrm>
            <a:off x="4815712" y="4702916"/>
            <a:ext cx="4894730" cy="1981302"/>
          </a:xfrm>
          <a:prstGeom prst="rect">
            <a:avLst/>
          </a:prstGeom>
        </p:spPr>
      </p:pic>
    </p:spTree>
    <p:extLst>
      <p:ext uri="{BB962C8B-B14F-4D97-AF65-F5344CB8AC3E}">
        <p14:creationId xmlns:p14="http://schemas.microsoft.com/office/powerpoint/2010/main" val="2983187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Autowiring Dependencies</a:t>
            </a:r>
          </a:p>
        </p:txBody>
      </p:sp>
      <p:pic>
        <p:nvPicPr>
          <p:cNvPr id="5" name="Picture 4">
            <a:extLst>
              <a:ext uri="{FF2B5EF4-FFF2-40B4-BE49-F238E27FC236}">
                <a16:creationId xmlns:a16="http://schemas.microsoft.com/office/drawing/2014/main" id="{2F8C11CD-296A-EEB8-5E03-FEC56C3747C9}"/>
              </a:ext>
            </a:extLst>
          </p:cNvPr>
          <p:cNvPicPr>
            <a:picLocks noChangeAspect="1"/>
          </p:cNvPicPr>
          <p:nvPr/>
        </p:nvPicPr>
        <p:blipFill>
          <a:blip r:embed="rId2"/>
          <a:stretch>
            <a:fillRect/>
          </a:stretch>
        </p:blipFill>
        <p:spPr>
          <a:xfrm>
            <a:off x="244361" y="733960"/>
            <a:ext cx="8373657" cy="685835"/>
          </a:xfrm>
          <a:prstGeom prst="rect">
            <a:avLst/>
          </a:prstGeom>
        </p:spPr>
      </p:pic>
      <p:pic>
        <p:nvPicPr>
          <p:cNvPr id="7" name="Picture 6">
            <a:extLst>
              <a:ext uri="{FF2B5EF4-FFF2-40B4-BE49-F238E27FC236}">
                <a16:creationId xmlns:a16="http://schemas.microsoft.com/office/drawing/2014/main" id="{ADEEDB13-5103-A155-C964-6A803B9E6B30}"/>
              </a:ext>
            </a:extLst>
          </p:cNvPr>
          <p:cNvPicPr>
            <a:picLocks noChangeAspect="1"/>
          </p:cNvPicPr>
          <p:nvPr/>
        </p:nvPicPr>
        <p:blipFill>
          <a:blip r:embed="rId3"/>
          <a:stretch>
            <a:fillRect/>
          </a:stretch>
        </p:blipFill>
        <p:spPr>
          <a:xfrm>
            <a:off x="333372" y="1445958"/>
            <a:ext cx="8446485" cy="3107291"/>
          </a:xfrm>
          <a:prstGeom prst="rect">
            <a:avLst/>
          </a:prstGeom>
        </p:spPr>
      </p:pic>
      <p:pic>
        <p:nvPicPr>
          <p:cNvPr id="11" name="Picture 10">
            <a:extLst>
              <a:ext uri="{FF2B5EF4-FFF2-40B4-BE49-F238E27FC236}">
                <a16:creationId xmlns:a16="http://schemas.microsoft.com/office/drawing/2014/main" id="{B93D872B-B40E-2706-85E4-CD88FC03261A}"/>
              </a:ext>
            </a:extLst>
          </p:cNvPr>
          <p:cNvPicPr>
            <a:picLocks noChangeAspect="1"/>
          </p:cNvPicPr>
          <p:nvPr/>
        </p:nvPicPr>
        <p:blipFill>
          <a:blip r:embed="rId4"/>
          <a:stretch>
            <a:fillRect/>
          </a:stretch>
        </p:blipFill>
        <p:spPr>
          <a:xfrm>
            <a:off x="333373" y="4585617"/>
            <a:ext cx="8446484" cy="1733639"/>
          </a:xfrm>
          <a:prstGeom prst="rect">
            <a:avLst/>
          </a:prstGeom>
        </p:spPr>
      </p:pic>
      <p:pic>
        <p:nvPicPr>
          <p:cNvPr id="13" name="Picture 12">
            <a:extLst>
              <a:ext uri="{FF2B5EF4-FFF2-40B4-BE49-F238E27FC236}">
                <a16:creationId xmlns:a16="http://schemas.microsoft.com/office/drawing/2014/main" id="{CF53B555-C234-96BA-F3C9-4E6819EC4A13}"/>
              </a:ext>
            </a:extLst>
          </p:cNvPr>
          <p:cNvPicPr>
            <a:picLocks noChangeAspect="1"/>
          </p:cNvPicPr>
          <p:nvPr/>
        </p:nvPicPr>
        <p:blipFill>
          <a:blip r:embed="rId5"/>
          <a:stretch>
            <a:fillRect/>
          </a:stretch>
        </p:blipFill>
        <p:spPr>
          <a:xfrm>
            <a:off x="161837" y="377580"/>
            <a:ext cx="1054154" cy="330217"/>
          </a:xfrm>
          <a:prstGeom prst="rect">
            <a:avLst/>
          </a:prstGeom>
        </p:spPr>
      </p:pic>
    </p:spTree>
    <p:extLst>
      <p:ext uri="{BB962C8B-B14F-4D97-AF65-F5344CB8AC3E}">
        <p14:creationId xmlns:p14="http://schemas.microsoft.com/office/powerpoint/2010/main" val="629779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Autowiring Dependencies</a:t>
            </a:r>
          </a:p>
        </p:txBody>
      </p:sp>
      <p:pic>
        <p:nvPicPr>
          <p:cNvPr id="3" name="Picture 2">
            <a:extLst>
              <a:ext uri="{FF2B5EF4-FFF2-40B4-BE49-F238E27FC236}">
                <a16:creationId xmlns:a16="http://schemas.microsoft.com/office/drawing/2014/main" id="{5AB38EE6-A951-14E9-B44A-C50795838B2B}"/>
              </a:ext>
            </a:extLst>
          </p:cNvPr>
          <p:cNvPicPr>
            <a:picLocks noChangeAspect="1"/>
          </p:cNvPicPr>
          <p:nvPr/>
        </p:nvPicPr>
        <p:blipFill>
          <a:blip r:embed="rId2"/>
          <a:stretch>
            <a:fillRect/>
          </a:stretch>
        </p:blipFill>
        <p:spPr>
          <a:xfrm>
            <a:off x="102498" y="527521"/>
            <a:ext cx="6265934" cy="1737505"/>
          </a:xfrm>
          <a:prstGeom prst="rect">
            <a:avLst/>
          </a:prstGeom>
        </p:spPr>
      </p:pic>
      <p:pic>
        <p:nvPicPr>
          <p:cNvPr id="6" name="Picture 5">
            <a:extLst>
              <a:ext uri="{FF2B5EF4-FFF2-40B4-BE49-F238E27FC236}">
                <a16:creationId xmlns:a16="http://schemas.microsoft.com/office/drawing/2014/main" id="{046A7BEB-6E69-83E0-64AF-9A0D88866911}"/>
              </a:ext>
            </a:extLst>
          </p:cNvPr>
          <p:cNvPicPr>
            <a:picLocks noChangeAspect="1"/>
          </p:cNvPicPr>
          <p:nvPr/>
        </p:nvPicPr>
        <p:blipFill>
          <a:blip r:embed="rId3"/>
          <a:stretch>
            <a:fillRect/>
          </a:stretch>
        </p:blipFill>
        <p:spPr>
          <a:xfrm>
            <a:off x="159143" y="2334256"/>
            <a:ext cx="6549154" cy="969458"/>
          </a:xfrm>
          <a:prstGeom prst="rect">
            <a:avLst/>
          </a:prstGeom>
        </p:spPr>
      </p:pic>
      <p:pic>
        <p:nvPicPr>
          <p:cNvPr id="9" name="Picture 8">
            <a:extLst>
              <a:ext uri="{FF2B5EF4-FFF2-40B4-BE49-F238E27FC236}">
                <a16:creationId xmlns:a16="http://schemas.microsoft.com/office/drawing/2014/main" id="{E4FCF1E8-55C6-B91B-56DD-B12541C4D62D}"/>
              </a:ext>
            </a:extLst>
          </p:cNvPr>
          <p:cNvPicPr>
            <a:picLocks noChangeAspect="1"/>
          </p:cNvPicPr>
          <p:nvPr/>
        </p:nvPicPr>
        <p:blipFill>
          <a:blip r:embed="rId4"/>
          <a:stretch>
            <a:fillRect/>
          </a:stretch>
        </p:blipFill>
        <p:spPr>
          <a:xfrm>
            <a:off x="159143" y="3311260"/>
            <a:ext cx="5087194" cy="1216163"/>
          </a:xfrm>
          <a:prstGeom prst="rect">
            <a:avLst/>
          </a:prstGeom>
        </p:spPr>
      </p:pic>
      <p:pic>
        <p:nvPicPr>
          <p:cNvPr id="12" name="Picture 11">
            <a:extLst>
              <a:ext uri="{FF2B5EF4-FFF2-40B4-BE49-F238E27FC236}">
                <a16:creationId xmlns:a16="http://schemas.microsoft.com/office/drawing/2014/main" id="{C32C840F-E241-04B8-729B-6054DF6E71F3}"/>
              </a:ext>
            </a:extLst>
          </p:cNvPr>
          <p:cNvPicPr>
            <a:picLocks noChangeAspect="1"/>
          </p:cNvPicPr>
          <p:nvPr/>
        </p:nvPicPr>
        <p:blipFill>
          <a:blip r:embed="rId5"/>
          <a:stretch>
            <a:fillRect/>
          </a:stretch>
        </p:blipFill>
        <p:spPr>
          <a:xfrm>
            <a:off x="228656" y="4613638"/>
            <a:ext cx="4538170" cy="1130647"/>
          </a:xfrm>
          <a:prstGeom prst="rect">
            <a:avLst/>
          </a:prstGeom>
        </p:spPr>
      </p:pic>
      <p:pic>
        <p:nvPicPr>
          <p:cNvPr id="16" name="Picture 15">
            <a:extLst>
              <a:ext uri="{FF2B5EF4-FFF2-40B4-BE49-F238E27FC236}">
                <a16:creationId xmlns:a16="http://schemas.microsoft.com/office/drawing/2014/main" id="{D147085F-555F-51B7-BD87-83E696C7D130}"/>
              </a:ext>
            </a:extLst>
          </p:cNvPr>
          <p:cNvPicPr>
            <a:picLocks noChangeAspect="1"/>
          </p:cNvPicPr>
          <p:nvPr/>
        </p:nvPicPr>
        <p:blipFill>
          <a:blip r:embed="rId6"/>
          <a:stretch>
            <a:fillRect/>
          </a:stretch>
        </p:blipFill>
        <p:spPr>
          <a:xfrm>
            <a:off x="6886193" y="2049115"/>
            <a:ext cx="1797142" cy="215911"/>
          </a:xfrm>
          <a:prstGeom prst="rect">
            <a:avLst/>
          </a:prstGeom>
        </p:spPr>
      </p:pic>
      <p:pic>
        <p:nvPicPr>
          <p:cNvPr id="18" name="Picture 17">
            <a:extLst>
              <a:ext uri="{FF2B5EF4-FFF2-40B4-BE49-F238E27FC236}">
                <a16:creationId xmlns:a16="http://schemas.microsoft.com/office/drawing/2014/main" id="{869E5130-6C08-D41B-8667-7443010F8CC9}"/>
              </a:ext>
            </a:extLst>
          </p:cNvPr>
          <p:cNvPicPr>
            <a:picLocks noChangeAspect="1"/>
          </p:cNvPicPr>
          <p:nvPr/>
        </p:nvPicPr>
        <p:blipFill>
          <a:blip r:embed="rId7"/>
          <a:stretch>
            <a:fillRect/>
          </a:stretch>
        </p:blipFill>
        <p:spPr>
          <a:xfrm>
            <a:off x="226576" y="5788117"/>
            <a:ext cx="4952327" cy="1084724"/>
          </a:xfrm>
          <a:prstGeom prst="rect">
            <a:avLst/>
          </a:prstGeom>
        </p:spPr>
      </p:pic>
      <p:pic>
        <p:nvPicPr>
          <p:cNvPr id="20" name="Picture 19">
            <a:extLst>
              <a:ext uri="{FF2B5EF4-FFF2-40B4-BE49-F238E27FC236}">
                <a16:creationId xmlns:a16="http://schemas.microsoft.com/office/drawing/2014/main" id="{3A693590-2340-ECA1-6BEA-8B5A70CACA81}"/>
              </a:ext>
            </a:extLst>
          </p:cNvPr>
          <p:cNvPicPr>
            <a:picLocks noChangeAspect="1"/>
          </p:cNvPicPr>
          <p:nvPr/>
        </p:nvPicPr>
        <p:blipFill>
          <a:blip r:embed="rId8"/>
          <a:stretch>
            <a:fillRect/>
          </a:stretch>
        </p:blipFill>
        <p:spPr>
          <a:xfrm>
            <a:off x="6742838" y="18816"/>
            <a:ext cx="6605800" cy="1961069"/>
          </a:xfrm>
          <a:prstGeom prst="rect">
            <a:avLst/>
          </a:prstGeom>
        </p:spPr>
      </p:pic>
      <p:pic>
        <p:nvPicPr>
          <p:cNvPr id="22" name="Picture 21">
            <a:extLst>
              <a:ext uri="{FF2B5EF4-FFF2-40B4-BE49-F238E27FC236}">
                <a16:creationId xmlns:a16="http://schemas.microsoft.com/office/drawing/2014/main" id="{FE2317FA-E6E1-7E3B-A98A-DA12B84DFB1F}"/>
              </a:ext>
            </a:extLst>
          </p:cNvPr>
          <p:cNvPicPr>
            <a:picLocks noChangeAspect="1"/>
          </p:cNvPicPr>
          <p:nvPr/>
        </p:nvPicPr>
        <p:blipFill>
          <a:blip r:embed="rId9"/>
          <a:stretch>
            <a:fillRect/>
          </a:stretch>
        </p:blipFill>
        <p:spPr>
          <a:xfrm>
            <a:off x="6886193" y="2334256"/>
            <a:ext cx="5772447" cy="1113839"/>
          </a:xfrm>
          <a:prstGeom prst="rect">
            <a:avLst/>
          </a:prstGeom>
        </p:spPr>
      </p:pic>
      <p:pic>
        <p:nvPicPr>
          <p:cNvPr id="24" name="Picture 23">
            <a:extLst>
              <a:ext uri="{FF2B5EF4-FFF2-40B4-BE49-F238E27FC236}">
                <a16:creationId xmlns:a16="http://schemas.microsoft.com/office/drawing/2014/main" id="{279FD607-0318-8B06-796B-6CD23EEC8936}"/>
              </a:ext>
            </a:extLst>
          </p:cNvPr>
          <p:cNvPicPr>
            <a:picLocks noChangeAspect="1"/>
          </p:cNvPicPr>
          <p:nvPr/>
        </p:nvPicPr>
        <p:blipFill>
          <a:blip r:embed="rId10"/>
          <a:stretch>
            <a:fillRect/>
          </a:stretch>
        </p:blipFill>
        <p:spPr>
          <a:xfrm>
            <a:off x="6945665" y="3907907"/>
            <a:ext cx="5543835" cy="969458"/>
          </a:xfrm>
          <a:prstGeom prst="rect">
            <a:avLst/>
          </a:prstGeom>
        </p:spPr>
      </p:pic>
    </p:spTree>
    <p:extLst>
      <p:ext uri="{BB962C8B-B14F-4D97-AF65-F5344CB8AC3E}">
        <p14:creationId xmlns:p14="http://schemas.microsoft.com/office/powerpoint/2010/main" val="4131736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Framework – Autowiring Dependencies</a:t>
            </a:r>
          </a:p>
        </p:txBody>
      </p:sp>
      <p:pic>
        <p:nvPicPr>
          <p:cNvPr id="4" name="Picture 3">
            <a:extLst>
              <a:ext uri="{FF2B5EF4-FFF2-40B4-BE49-F238E27FC236}">
                <a16:creationId xmlns:a16="http://schemas.microsoft.com/office/drawing/2014/main" id="{766FF1F5-85DE-D828-B82F-985F2BF305A7}"/>
              </a:ext>
            </a:extLst>
          </p:cNvPr>
          <p:cNvPicPr>
            <a:picLocks noChangeAspect="1"/>
          </p:cNvPicPr>
          <p:nvPr/>
        </p:nvPicPr>
        <p:blipFill>
          <a:blip r:embed="rId2"/>
          <a:stretch>
            <a:fillRect/>
          </a:stretch>
        </p:blipFill>
        <p:spPr>
          <a:xfrm>
            <a:off x="253703" y="566930"/>
            <a:ext cx="6777718" cy="5760298"/>
          </a:xfrm>
          <a:prstGeom prst="rect">
            <a:avLst/>
          </a:prstGeom>
        </p:spPr>
      </p:pic>
      <p:pic>
        <p:nvPicPr>
          <p:cNvPr id="7" name="Picture 6">
            <a:extLst>
              <a:ext uri="{FF2B5EF4-FFF2-40B4-BE49-F238E27FC236}">
                <a16:creationId xmlns:a16="http://schemas.microsoft.com/office/drawing/2014/main" id="{C36F7CEF-6553-0DCD-63BC-36EACEF47A59}"/>
              </a:ext>
            </a:extLst>
          </p:cNvPr>
          <p:cNvPicPr>
            <a:picLocks noChangeAspect="1"/>
          </p:cNvPicPr>
          <p:nvPr/>
        </p:nvPicPr>
        <p:blipFill>
          <a:blip r:embed="rId3"/>
          <a:stretch>
            <a:fillRect/>
          </a:stretch>
        </p:blipFill>
        <p:spPr>
          <a:xfrm>
            <a:off x="7188762" y="439009"/>
            <a:ext cx="4692891" cy="2102439"/>
          </a:xfrm>
          <a:prstGeom prst="rect">
            <a:avLst/>
          </a:prstGeom>
        </p:spPr>
      </p:pic>
    </p:spTree>
    <p:extLst>
      <p:ext uri="{BB962C8B-B14F-4D97-AF65-F5344CB8AC3E}">
        <p14:creationId xmlns:p14="http://schemas.microsoft.com/office/powerpoint/2010/main" val="309038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Maven</a:t>
            </a:r>
          </a:p>
        </p:txBody>
      </p:sp>
      <p:pic>
        <p:nvPicPr>
          <p:cNvPr id="3" name="Picture 2">
            <a:extLst>
              <a:ext uri="{FF2B5EF4-FFF2-40B4-BE49-F238E27FC236}">
                <a16:creationId xmlns:a16="http://schemas.microsoft.com/office/drawing/2014/main" id="{A452E995-1637-77C7-7618-7D0FD860CF54}"/>
              </a:ext>
            </a:extLst>
          </p:cNvPr>
          <p:cNvPicPr>
            <a:picLocks noChangeAspect="1"/>
          </p:cNvPicPr>
          <p:nvPr/>
        </p:nvPicPr>
        <p:blipFill>
          <a:blip r:embed="rId2"/>
          <a:stretch>
            <a:fillRect/>
          </a:stretch>
        </p:blipFill>
        <p:spPr>
          <a:xfrm>
            <a:off x="164795" y="544505"/>
            <a:ext cx="6405938" cy="1575608"/>
          </a:xfrm>
          <a:prstGeom prst="rect">
            <a:avLst/>
          </a:prstGeom>
        </p:spPr>
      </p:pic>
      <p:pic>
        <p:nvPicPr>
          <p:cNvPr id="6" name="Picture 5">
            <a:extLst>
              <a:ext uri="{FF2B5EF4-FFF2-40B4-BE49-F238E27FC236}">
                <a16:creationId xmlns:a16="http://schemas.microsoft.com/office/drawing/2014/main" id="{128599AB-FF50-443B-F472-E9C0D966F1F8}"/>
              </a:ext>
            </a:extLst>
          </p:cNvPr>
          <p:cNvPicPr>
            <a:picLocks noChangeAspect="1"/>
          </p:cNvPicPr>
          <p:nvPr/>
        </p:nvPicPr>
        <p:blipFill>
          <a:blip r:embed="rId3"/>
          <a:stretch>
            <a:fillRect/>
          </a:stretch>
        </p:blipFill>
        <p:spPr>
          <a:xfrm>
            <a:off x="221948" y="2877692"/>
            <a:ext cx="5434385" cy="3596680"/>
          </a:xfrm>
          <a:prstGeom prst="rect">
            <a:avLst/>
          </a:prstGeom>
        </p:spPr>
      </p:pic>
      <p:pic>
        <p:nvPicPr>
          <p:cNvPr id="9" name="Picture 8">
            <a:extLst>
              <a:ext uri="{FF2B5EF4-FFF2-40B4-BE49-F238E27FC236}">
                <a16:creationId xmlns:a16="http://schemas.microsoft.com/office/drawing/2014/main" id="{CEE044A4-92DD-1149-6616-164E6E669FDF}"/>
              </a:ext>
            </a:extLst>
          </p:cNvPr>
          <p:cNvPicPr>
            <a:picLocks noChangeAspect="1"/>
          </p:cNvPicPr>
          <p:nvPr/>
        </p:nvPicPr>
        <p:blipFill>
          <a:blip r:embed="rId4"/>
          <a:stretch>
            <a:fillRect/>
          </a:stretch>
        </p:blipFill>
        <p:spPr>
          <a:xfrm>
            <a:off x="6570734" y="439008"/>
            <a:ext cx="5227454" cy="6035363"/>
          </a:xfrm>
          <a:prstGeom prst="rect">
            <a:avLst/>
          </a:prstGeom>
        </p:spPr>
      </p:pic>
    </p:spTree>
    <p:extLst>
      <p:ext uri="{BB962C8B-B14F-4D97-AF65-F5344CB8AC3E}">
        <p14:creationId xmlns:p14="http://schemas.microsoft.com/office/powerpoint/2010/main" val="4189599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Maven</a:t>
            </a:r>
          </a:p>
        </p:txBody>
      </p:sp>
      <p:pic>
        <p:nvPicPr>
          <p:cNvPr id="4" name="Picture 3">
            <a:extLst>
              <a:ext uri="{FF2B5EF4-FFF2-40B4-BE49-F238E27FC236}">
                <a16:creationId xmlns:a16="http://schemas.microsoft.com/office/drawing/2014/main" id="{F01D12E1-F437-09C8-87E6-E21645DFCBC2}"/>
              </a:ext>
            </a:extLst>
          </p:cNvPr>
          <p:cNvPicPr>
            <a:picLocks noChangeAspect="1"/>
          </p:cNvPicPr>
          <p:nvPr/>
        </p:nvPicPr>
        <p:blipFill>
          <a:blip r:embed="rId2"/>
          <a:stretch>
            <a:fillRect/>
          </a:stretch>
        </p:blipFill>
        <p:spPr>
          <a:xfrm>
            <a:off x="159142" y="604016"/>
            <a:ext cx="7382635" cy="2972664"/>
          </a:xfrm>
          <a:prstGeom prst="rect">
            <a:avLst/>
          </a:prstGeom>
        </p:spPr>
      </p:pic>
      <p:pic>
        <p:nvPicPr>
          <p:cNvPr id="7" name="Picture 6">
            <a:extLst>
              <a:ext uri="{FF2B5EF4-FFF2-40B4-BE49-F238E27FC236}">
                <a16:creationId xmlns:a16="http://schemas.microsoft.com/office/drawing/2014/main" id="{53B52DF1-8D7C-7CA9-9882-9E672F4AEF68}"/>
              </a:ext>
            </a:extLst>
          </p:cNvPr>
          <p:cNvPicPr>
            <a:picLocks noChangeAspect="1"/>
          </p:cNvPicPr>
          <p:nvPr/>
        </p:nvPicPr>
        <p:blipFill>
          <a:blip r:embed="rId3"/>
          <a:stretch>
            <a:fillRect/>
          </a:stretch>
        </p:blipFill>
        <p:spPr>
          <a:xfrm>
            <a:off x="159142" y="3576679"/>
            <a:ext cx="7382635" cy="2561361"/>
          </a:xfrm>
          <a:prstGeom prst="rect">
            <a:avLst/>
          </a:prstGeom>
        </p:spPr>
      </p:pic>
    </p:spTree>
    <p:extLst>
      <p:ext uri="{BB962C8B-B14F-4D97-AF65-F5344CB8AC3E}">
        <p14:creationId xmlns:p14="http://schemas.microsoft.com/office/powerpoint/2010/main" val="1603027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Maven</a:t>
            </a:r>
          </a:p>
        </p:txBody>
      </p:sp>
      <p:pic>
        <p:nvPicPr>
          <p:cNvPr id="3" name="Picture 2">
            <a:extLst>
              <a:ext uri="{FF2B5EF4-FFF2-40B4-BE49-F238E27FC236}">
                <a16:creationId xmlns:a16="http://schemas.microsoft.com/office/drawing/2014/main" id="{7185203B-2768-F44A-0F74-790E41E3B46E}"/>
              </a:ext>
            </a:extLst>
          </p:cNvPr>
          <p:cNvPicPr>
            <a:picLocks noChangeAspect="1"/>
          </p:cNvPicPr>
          <p:nvPr/>
        </p:nvPicPr>
        <p:blipFill>
          <a:blip r:embed="rId2"/>
          <a:stretch>
            <a:fillRect/>
          </a:stretch>
        </p:blipFill>
        <p:spPr>
          <a:xfrm>
            <a:off x="159143" y="439009"/>
            <a:ext cx="6102664" cy="3655561"/>
          </a:xfrm>
          <a:prstGeom prst="rect">
            <a:avLst/>
          </a:prstGeom>
        </p:spPr>
      </p:pic>
      <p:pic>
        <p:nvPicPr>
          <p:cNvPr id="6" name="Picture 5">
            <a:extLst>
              <a:ext uri="{FF2B5EF4-FFF2-40B4-BE49-F238E27FC236}">
                <a16:creationId xmlns:a16="http://schemas.microsoft.com/office/drawing/2014/main" id="{3A37F5EA-E4A9-A652-E896-A4C8C25F13BA}"/>
              </a:ext>
            </a:extLst>
          </p:cNvPr>
          <p:cNvPicPr>
            <a:picLocks noChangeAspect="1"/>
          </p:cNvPicPr>
          <p:nvPr/>
        </p:nvPicPr>
        <p:blipFill>
          <a:blip r:embed="rId3"/>
          <a:stretch>
            <a:fillRect/>
          </a:stretch>
        </p:blipFill>
        <p:spPr>
          <a:xfrm>
            <a:off x="159143" y="4094570"/>
            <a:ext cx="6064562" cy="2673487"/>
          </a:xfrm>
          <a:prstGeom prst="rect">
            <a:avLst/>
          </a:prstGeom>
        </p:spPr>
      </p:pic>
      <p:pic>
        <p:nvPicPr>
          <p:cNvPr id="9" name="Picture 8">
            <a:extLst>
              <a:ext uri="{FF2B5EF4-FFF2-40B4-BE49-F238E27FC236}">
                <a16:creationId xmlns:a16="http://schemas.microsoft.com/office/drawing/2014/main" id="{0C385F4E-F233-043D-AA75-4A657F8A7F86}"/>
              </a:ext>
            </a:extLst>
          </p:cNvPr>
          <p:cNvPicPr>
            <a:picLocks noChangeAspect="1"/>
          </p:cNvPicPr>
          <p:nvPr/>
        </p:nvPicPr>
        <p:blipFill>
          <a:blip r:embed="rId4"/>
          <a:stretch>
            <a:fillRect/>
          </a:stretch>
        </p:blipFill>
        <p:spPr>
          <a:xfrm>
            <a:off x="6289306" y="592561"/>
            <a:ext cx="5743551" cy="3911801"/>
          </a:xfrm>
          <a:prstGeom prst="rect">
            <a:avLst/>
          </a:prstGeom>
        </p:spPr>
      </p:pic>
    </p:spTree>
    <p:extLst>
      <p:ext uri="{BB962C8B-B14F-4D97-AF65-F5344CB8AC3E}">
        <p14:creationId xmlns:p14="http://schemas.microsoft.com/office/powerpoint/2010/main" val="856140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MVC</a:t>
            </a:r>
          </a:p>
        </p:txBody>
      </p:sp>
      <p:pic>
        <p:nvPicPr>
          <p:cNvPr id="3" name="Picture 2">
            <a:extLst>
              <a:ext uri="{FF2B5EF4-FFF2-40B4-BE49-F238E27FC236}">
                <a16:creationId xmlns:a16="http://schemas.microsoft.com/office/drawing/2014/main" id="{D777FB06-5396-7361-C3F3-917018F8B2F5}"/>
              </a:ext>
            </a:extLst>
          </p:cNvPr>
          <p:cNvPicPr>
            <a:picLocks noChangeAspect="1"/>
          </p:cNvPicPr>
          <p:nvPr/>
        </p:nvPicPr>
        <p:blipFill>
          <a:blip r:embed="rId2"/>
          <a:stretch>
            <a:fillRect/>
          </a:stretch>
        </p:blipFill>
        <p:spPr>
          <a:xfrm>
            <a:off x="221888" y="731714"/>
            <a:ext cx="10313942" cy="5288760"/>
          </a:xfrm>
          <a:prstGeom prst="rect">
            <a:avLst/>
          </a:prstGeom>
        </p:spPr>
      </p:pic>
    </p:spTree>
    <p:extLst>
      <p:ext uri="{BB962C8B-B14F-4D97-AF65-F5344CB8AC3E}">
        <p14:creationId xmlns:p14="http://schemas.microsoft.com/office/powerpoint/2010/main" val="4292015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Maven</a:t>
            </a:r>
          </a:p>
        </p:txBody>
      </p:sp>
      <p:pic>
        <p:nvPicPr>
          <p:cNvPr id="7" name="Picture 6">
            <a:extLst>
              <a:ext uri="{FF2B5EF4-FFF2-40B4-BE49-F238E27FC236}">
                <a16:creationId xmlns:a16="http://schemas.microsoft.com/office/drawing/2014/main" id="{FEFEBA33-1520-93D4-ADDC-BC449BB373CF}"/>
              </a:ext>
            </a:extLst>
          </p:cNvPr>
          <p:cNvPicPr>
            <a:picLocks noChangeAspect="1"/>
          </p:cNvPicPr>
          <p:nvPr/>
        </p:nvPicPr>
        <p:blipFill>
          <a:blip r:embed="rId2"/>
          <a:stretch>
            <a:fillRect/>
          </a:stretch>
        </p:blipFill>
        <p:spPr>
          <a:xfrm>
            <a:off x="159143" y="439008"/>
            <a:ext cx="5060220" cy="6058895"/>
          </a:xfrm>
          <a:prstGeom prst="rect">
            <a:avLst/>
          </a:prstGeom>
        </p:spPr>
      </p:pic>
      <p:pic>
        <p:nvPicPr>
          <p:cNvPr id="10" name="Picture 9">
            <a:extLst>
              <a:ext uri="{FF2B5EF4-FFF2-40B4-BE49-F238E27FC236}">
                <a16:creationId xmlns:a16="http://schemas.microsoft.com/office/drawing/2014/main" id="{771C28F3-7326-B130-E24C-5518346A45A6}"/>
              </a:ext>
            </a:extLst>
          </p:cNvPr>
          <p:cNvPicPr>
            <a:picLocks noChangeAspect="1"/>
          </p:cNvPicPr>
          <p:nvPr/>
        </p:nvPicPr>
        <p:blipFill>
          <a:blip r:embed="rId3"/>
          <a:stretch>
            <a:fillRect/>
          </a:stretch>
        </p:blipFill>
        <p:spPr>
          <a:xfrm>
            <a:off x="5544767" y="469354"/>
            <a:ext cx="5873093" cy="5882894"/>
          </a:xfrm>
          <a:prstGeom prst="rect">
            <a:avLst/>
          </a:prstGeom>
        </p:spPr>
      </p:pic>
    </p:spTree>
    <p:extLst>
      <p:ext uri="{BB962C8B-B14F-4D97-AF65-F5344CB8AC3E}">
        <p14:creationId xmlns:p14="http://schemas.microsoft.com/office/powerpoint/2010/main" val="2864512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AOP(Aspect Oriented Programming)</a:t>
            </a:r>
          </a:p>
        </p:txBody>
      </p:sp>
      <p:pic>
        <p:nvPicPr>
          <p:cNvPr id="3" name="Picture 2">
            <a:extLst>
              <a:ext uri="{FF2B5EF4-FFF2-40B4-BE49-F238E27FC236}">
                <a16:creationId xmlns:a16="http://schemas.microsoft.com/office/drawing/2014/main" id="{2DC34EA7-2BD4-ACDA-3283-AA0C5D086404}"/>
              </a:ext>
            </a:extLst>
          </p:cNvPr>
          <p:cNvPicPr>
            <a:picLocks noChangeAspect="1"/>
          </p:cNvPicPr>
          <p:nvPr/>
        </p:nvPicPr>
        <p:blipFill>
          <a:blip r:embed="rId2"/>
          <a:stretch>
            <a:fillRect/>
          </a:stretch>
        </p:blipFill>
        <p:spPr>
          <a:xfrm>
            <a:off x="209595" y="505062"/>
            <a:ext cx="8011913" cy="3095894"/>
          </a:xfrm>
          <a:prstGeom prst="rect">
            <a:avLst/>
          </a:prstGeom>
        </p:spPr>
      </p:pic>
    </p:spTree>
    <p:extLst>
      <p:ext uri="{BB962C8B-B14F-4D97-AF65-F5344CB8AC3E}">
        <p14:creationId xmlns:p14="http://schemas.microsoft.com/office/powerpoint/2010/main" val="2705321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AOP(Aspect Oriented Programming)</a:t>
            </a:r>
          </a:p>
        </p:txBody>
      </p:sp>
      <p:pic>
        <p:nvPicPr>
          <p:cNvPr id="4" name="Picture 3">
            <a:extLst>
              <a:ext uri="{FF2B5EF4-FFF2-40B4-BE49-F238E27FC236}">
                <a16:creationId xmlns:a16="http://schemas.microsoft.com/office/drawing/2014/main" id="{7AED077C-4BF9-4314-7810-415FEA551FB2}"/>
              </a:ext>
            </a:extLst>
          </p:cNvPr>
          <p:cNvPicPr>
            <a:picLocks noChangeAspect="1"/>
          </p:cNvPicPr>
          <p:nvPr/>
        </p:nvPicPr>
        <p:blipFill>
          <a:blip r:embed="rId2"/>
          <a:stretch>
            <a:fillRect/>
          </a:stretch>
        </p:blipFill>
        <p:spPr>
          <a:xfrm>
            <a:off x="266749" y="439008"/>
            <a:ext cx="6328260" cy="5211593"/>
          </a:xfrm>
          <a:prstGeom prst="rect">
            <a:avLst/>
          </a:prstGeom>
        </p:spPr>
      </p:pic>
      <p:pic>
        <p:nvPicPr>
          <p:cNvPr id="6" name="Picture 5">
            <a:extLst>
              <a:ext uri="{FF2B5EF4-FFF2-40B4-BE49-F238E27FC236}">
                <a16:creationId xmlns:a16="http://schemas.microsoft.com/office/drawing/2014/main" id="{83DA2594-FE87-2A11-3C62-39F5C05716B8}"/>
              </a:ext>
            </a:extLst>
          </p:cNvPr>
          <p:cNvPicPr>
            <a:picLocks noChangeAspect="1"/>
          </p:cNvPicPr>
          <p:nvPr/>
        </p:nvPicPr>
        <p:blipFill>
          <a:blip r:embed="rId3"/>
          <a:stretch>
            <a:fillRect/>
          </a:stretch>
        </p:blipFill>
        <p:spPr>
          <a:xfrm>
            <a:off x="269923" y="5650602"/>
            <a:ext cx="6227981" cy="984867"/>
          </a:xfrm>
          <a:prstGeom prst="rect">
            <a:avLst/>
          </a:prstGeom>
        </p:spPr>
      </p:pic>
      <p:pic>
        <p:nvPicPr>
          <p:cNvPr id="8" name="Picture 7">
            <a:extLst>
              <a:ext uri="{FF2B5EF4-FFF2-40B4-BE49-F238E27FC236}">
                <a16:creationId xmlns:a16="http://schemas.microsoft.com/office/drawing/2014/main" id="{4A3D7C48-A9DE-C0FD-7198-F3581A6591C6}"/>
              </a:ext>
            </a:extLst>
          </p:cNvPr>
          <p:cNvPicPr>
            <a:picLocks noChangeAspect="1"/>
          </p:cNvPicPr>
          <p:nvPr/>
        </p:nvPicPr>
        <p:blipFill>
          <a:blip r:embed="rId4"/>
          <a:stretch>
            <a:fillRect/>
          </a:stretch>
        </p:blipFill>
        <p:spPr>
          <a:xfrm>
            <a:off x="6764941" y="439007"/>
            <a:ext cx="5267915" cy="6139818"/>
          </a:xfrm>
          <a:prstGeom prst="rect">
            <a:avLst/>
          </a:prstGeom>
        </p:spPr>
      </p:pic>
    </p:spTree>
    <p:extLst>
      <p:ext uri="{BB962C8B-B14F-4D97-AF65-F5344CB8AC3E}">
        <p14:creationId xmlns:p14="http://schemas.microsoft.com/office/powerpoint/2010/main" val="1279222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 Important Annotations</a:t>
            </a:r>
          </a:p>
        </p:txBody>
      </p:sp>
      <p:pic>
        <p:nvPicPr>
          <p:cNvPr id="3" name="Picture 2">
            <a:extLst>
              <a:ext uri="{FF2B5EF4-FFF2-40B4-BE49-F238E27FC236}">
                <a16:creationId xmlns:a16="http://schemas.microsoft.com/office/drawing/2014/main" id="{929670F8-F7A3-E116-9F8B-72CA9B5BFEA3}"/>
              </a:ext>
            </a:extLst>
          </p:cNvPr>
          <p:cNvPicPr>
            <a:picLocks noChangeAspect="1"/>
          </p:cNvPicPr>
          <p:nvPr/>
        </p:nvPicPr>
        <p:blipFill>
          <a:blip r:embed="rId2"/>
          <a:stretch>
            <a:fillRect/>
          </a:stretch>
        </p:blipFill>
        <p:spPr>
          <a:xfrm>
            <a:off x="159143" y="788406"/>
            <a:ext cx="5410478" cy="3573201"/>
          </a:xfrm>
          <a:prstGeom prst="rect">
            <a:avLst/>
          </a:prstGeom>
        </p:spPr>
      </p:pic>
      <p:pic>
        <p:nvPicPr>
          <p:cNvPr id="7" name="Picture 6">
            <a:extLst>
              <a:ext uri="{FF2B5EF4-FFF2-40B4-BE49-F238E27FC236}">
                <a16:creationId xmlns:a16="http://schemas.microsoft.com/office/drawing/2014/main" id="{89C1E590-9EF7-BDBB-69F4-44D716BE992C}"/>
              </a:ext>
            </a:extLst>
          </p:cNvPr>
          <p:cNvPicPr>
            <a:picLocks noChangeAspect="1"/>
          </p:cNvPicPr>
          <p:nvPr/>
        </p:nvPicPr>
        <p:blipFill>
          <a:blip r:embed="rId3"/>
          <a:stretch>
            <a:fillRect/>
          </a:stretch>
        </p:blipFill>
        <p:spPr>
          <a:xfrm>
            <a:off x="6287512" y="254343"/>
            <a:ext cx="5139045" cy="4350026"/>
          </a:xfrm>
          <a:prstGeom prst="rect">
            <a:avLst/>
          </a:prstGeom>
        </p:spPr>
      </p:pic>
    </p:spTree>
    <p:extLst>
      <p:ext uri="{BB962C8B-B14F-4D97-AF65-F5344CB8AC3E}">
        <p14:creationId xmlns:p14="http://schemas.microsoft.com/office/powerpoint/2010/main" val="231423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 Important Annotations</a:t>
            </a:r>
          </a:p>
        </p:txBody>
      </p:sp>
      <p:pic>
        <p:nvPicPr>
          <p:cNvPr id="3" name="Picture 2">
            <a:extLst>
              <a:ext uri="{FF2B5EF4-FFF2-40B4-BE49-F238E27FC236}">
                <a16:creationId xmlns:a16="http://schemas.microsoft.com/office/drawing/2014/main" id="{929670F8-F7A3-E116-9F8B-72CA9B5BFEA3}"/>
              </a:ext>
            </a:extLst>
          </p:cNvPr>
          <p:cNvPicPr>
            <a:picLocks noChangeAspect="1"/>
          </p:cNvPicPr>
          <p:nvPr/>
        </p:nvPicPr>
        <p:blipFill>
          <a:blip r:embed="rId2"/>
          <a:stretch>
            <a:fillRect/>
          </a:stretch>
        </p:blipFill>
        <p:spPr>
          <a:xfrm>
            <a:off x="159142" y="812682"/>
            <a:ext cx="6710995" cy="4722270"/>
          </a:xfrm>
          <a:prstGeom prst="rect">
            <a:avLst/>
          </a:prstGeom>
        </p:spPr>
      </p:pic>
    </p:spTree>
    <p:extLst>
      <p:ext uri="{BB962C8B-B14F-4D97-AF65-F5344CB8AC3E}">
        <p14:creationId xmlns:p14="http://schemas.microsoft.com/office/powerpoint/2010/main" val="1258861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 Important Annotations</a:t>
            </a:r>
          </a:p>
        </p:txBody>
      </p:sp>
      <p:pic>
        <p:nvPicPr>
          <p:cNvPr id="4" name="Picture 3">
            <a:extLst>
              <a:ext uri="{FF2B5EF4-FFF2-40B4-BE49-F238E27FC236}">
                <a16:creationId xmlns:a16="http://schemas.microsoft.com/office/drawing/2014/main" id="{50230EA5-5229-DB1D-52E1-A04806619AE2}"/>
              </a:ext>
            </a:extLst>
          </p:cNvPr>
          <p:cNvPicPr>
            <a:picLocks noChangeAspect="1"/>
          </p:cNvPicPr>
          <p:nvPr/>
        </p:nvPicPr>
        <p:blipFill>
          <a:blip r:embed="rId2"/>
          <a:stretch>
            <a:fillRect/>
          </a:stretch>
        </p:blipFill>
        <p:spPr>
          <a:xfrm>
            <a:off x="255644" y="625378"/>
            <a:ext cx="5125560" cy="5686410"/>
          </a:xfrm>
          <a:prstGeom prst="rect">
            <a:avLst/>
          </a:prstGeom>
        </p:spPr>
      </p:pic>
      <p:pic>
        <p:nvPicPr>
          <p:cNvPr id="6" name="Picture 5">
            <a:extLst>
              <a:ext uri="{FF2B5EF4-FFF2-40B4-BE49-F238E27FC236}">
                <a16:creationId xmlns:a16="http://schemas.microsoft.com/office/drawing/2014/main" id="{3BCAA9D7-10CA-E67B-5AD9-8FF0B66A31D9}"/>
              </a:ext>
            </a:extLst>
          </p:cNvPr>
          <p:cNvPicPr>
            <a:picLocks noChangeAspect="1"/>
          </p:cNvPicPr>
          <p:nvPr/>
        </p:nvPicPr>
        <p:blipFill>
          <a:blip r:embed="rId3"/>
          <a:stretch>
            <a:fillRect/>
          </a:stretch>
        </p:blipFill>
        <p:spPr>
          <a:xfrm>
            <a:off x="5617087" y="625377"/>
            <a:ext cx="5663209" cy="5686409"/>
          </a:xfrm>
          <a:prstGeom prst="rect">
            <a:avLst/>
          </a:prstGeom>
        </p:spPr>
      </p:pic>
    </p:spTree>
    <p:extLst>
      <p:ext uri="{BB962C8B-B14F-4D97-AF65-F5344CB8AC3E}">
        <p14:creationId xmlns:p14="http://schemas.microsoft.com/office/powerpoint/2010/main" val="377093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pic>
        <p:nvPicPr>
          <p:cNvPr id="3" name="Picture 2">
            <a:extLst>
              <a:ext uri="{FF2B5EF4-FFF2-40B4-BE49-F238E27FC236}">
                <a16:creationId xmlns:a16="http://schemas.microsoft.com/office/drawing/2014/main" id="{765AEA2C-C573-96DB-CAD6-B4364A02239A}"/>
              </a:ext>
            </a:extLst>
          </p:cNvPr>
          <p:cNvPicPr>
            <a:picLocks noChangeAspect="1"/>
          </p:cNvPicPr>
          <p:nvPr/>
        </p:nvPicPr>
        <p:blipFill>
          <a:blip r:embed="rId2"/>
          <a:stretch>
            <a:fillRect/>
          </a:stretch>
        </p:blipFill>
        <p:spPr>
          <a:xfrm>
            <a:off x="98644" y="511837"/>
            <a:ext cx="5715294" cy="1543540"/>
          </a:xfrm>
          <a:prstGeom prst="rect">
            <a:avLst/>
          </a:prstGeom>
        </p:spPr>
      </p:pic>
      <p:pic>
        <p:nvPicPr>
          <p:cNvPr id="7" name="Picture 6">
            <a:extLst>
              <a:ext uri="{FF2B5EF4-FFF2-40B4-BE49-F238E27FC236}">
                <a16:creationId xmlns:a16="http://schemas.microsoft.com/office/drawing/2014/main" id="{0A0814B1-3EE4-5D2F-F0FD-76F90DAC974B}"/>
              </a:ext>
            </a:extLst>
          </p:cNvPr>
          <p:cNvPicPr>
            <a:picLocks noChangeAspect="1"/>
          </p:cNvPicPr>
          <p:nvPr/>
        </p:nvPicPr>
        <p:blipFill>
          <a:blip r:embed="rId3"/>
          <a:stretch>
            <a:fillRect/>
          </a:stretch>
        </p:blipFill>
        <p:spPr>
          <a:xfrm>
            <a:off x="6215958" y="322320"/>
            <a:ext cx="5816899" cy="1822069"/>
          </a:xfrm>
          <a:prstGeom prst="rect">
            <a:avLst/>
          </a:prstGeom>
        </p:spPr>
      </p:pic>
      <p:pic>
        <p:nvPicPr>
          <p:cNvPr id="9" name="Picture 8">
            <a:extLst>
              <a:ext uri="{FF2B5EF4-FFF2-40B4-BE49-F238E27FC236}">
                <a16:creationId xmlns:a16="http://schemas.microsoft.com/office/drawing/2014/main" id="{D05FE988-B57F-08DE-8358-1E7516E52BFA}"/>
              </a:ext>
            </a:extLst>
          </p:cNvPr>
          <p:cNvPicPr>
            <a:picLocks noChangeAspect="1"/>
          </p:cNvPicPr>
          <p:nvPr/>
        </p:nvPicPr>
        <p:blipFill>
          <a:blip r:embed="rId4"/>
          <a:stretch>
            <a:fillRect/>
          </a:stretch>
        </p:blipFill>
        <p:spPr>
          <a:xfrm>
            <a:off x="159143" y="2516368"/>
            <a:ext cx="5943905" cy="2565429"/>
          </a:xfrm>
          <a:prstGeom prst="rect">
            <a:avLst/>
          </a:prstGeom>
        </p:spPr>
      </p:pic>
      <p:sp>
        <p:nvSpPr>
          <p:cNvPr id="13" name="Rectangle 12">
            <a:extLst>
              <a:ext uri="{FF2B5EF4-FFF2-40B4-BE49-F238E27FC236}">
                <a16:creationId xmlns:a16="http://schemas.microsoft.com/office/drawing/2014/main" id="{DB1209F5-0BD2-AE60-4FDD-7FCD188521B3}"/>
              </a:ext>
            </a:extLst>
          </p:cNvPr>
          <p:cNvSpPr/>
          <p:nvPr/>
        </p:nvSpPr>
        <p:spPr>
          <a:xfrm>
            <a:off x="7808814" y="3461368"/>
            <a:ext cx="2476163" cy="3580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F128EEC-21AB-F7CC-A136-0BC8BC1348B3}"/>
              </a:ext>
            </a:extLst>
          </p:cNvPr>
          <p:cNvPicPr>
            <a:picLocks noChangeAspect="1"/>
          </p:cNvPicPr>
          <p:nvPr/>
        </p:nvPicPr>
        <p:blipFill>
          <a:blip r:embed="rId5"/>
          <a:stretch>
            <a:fillRect/>
          </a:stretch>
        </p:blipFill>
        <p:spPr>
          <a:xfrm>
            <a:off x="6388159" y="2658796"/>
            <a:ext cx="5191544" cy="2738592"/>
          </a:xfrm>
          <a:prstGeom prst="rect">
            <a:avLst/>
          </a:prstGeom>
        </p:spPr>
      </p:pic>
    </p:spTree>
    <p:extLst>
      <p:ext uri="{BB962C8B-B14F-4D97-AF65-F5344CB8AC3E}">
        <p14:creationId xmlns:p14="http://schemas.microsoft.com/office/powerpoint/2010/main" val="3240612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sp>
        <p:nvSpPr>
          <p:cNvPr id="13" name="Rectangle 12">
            <a:extLst>
              <a:ext uri="{FF2B5EF4-FFF2-40B4-BE49-F238E27FC236}">
                <a16:creationId xmlns:a16="http://schemas.microsoft.com/office/drawing/2014/main" id="{DB1209F5-0BD2-AE60-4FDD-7FCD188521B3}"/>
              </a:ext>
            </a:extLst>
          </p:cNvPr>
          <p:cNvSpPr/>
          <p:nvPr/>
        </p:nvSpPr>
        <p:spPr>
          <a:xfrm>
            <a:off x="7808814" y="3461368"/>
            <a:ext cx="2476163" cy="3580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18AD8A2-7C27-7C5D-1ABE-3BDB3F30F6FA}"/>
              </a:ext>
            </a:extLst>
          </p:cNvPr>
          <p:cNvPicPr>
            <a:picLocks noChangeAspect="1"/>
          </p:cNvPicPr>
          <p:nvPr/>
        </p:nvPicPr>
        <p:blipFill>
          <a:blip r:embed="rId2"/>
          <a:stretch>
            <a:fillRect/>
          </a:stretch>
        </p:blipFill>
        <p:spPr>
          <a:xfrm>
            <a:off x="94407" y="399169"/>
            <a:ext cx="5426907" cy="6124397"/>
          </a:xfrm>
          <a:prstGeom prst="rect">
            <a:avLst/>
          </a:prstGeom>
        </p:spPr>
      </p:pic>
      <p:pic>
        <p:nvPicPr>
          <p:cNvPr id="19" name="Picture 18">
            <a:extLst>
              <a:ext uri="{FF2B5EF4-FFF2-40B4-BE49-F238E27FC236}">
                <a16:creationId xmlns:a16="http://schemas.microsoft.com/office/drawing/2014/main" id="{C6E84C48-662F-38B6-3594-B567654EFCBC}"/>
              </a:ext>
            </a:extLst>
          </p:cNvPr>
          <p:cNvPicPr>
            <a:picLocks noChangeAspect="1"/>
          </p:cNvPicPr>
          <p:nvPr/>
        </p:nvPicPr>
        <p:blipFill>
          <a:blip r:embed="rId3"/>
          <a:stretch>
            <a:fillRect/>
          </a:stretch>
        </p:blipFill>
        <p:spPr>
          <a:xfrm>
            <a:off x="5818173" y="254343"/>
            <a:ext cx="6160737" cy="6445862"/>
          </a:xfrm>
          <a:prstGeom prst="rect">
            <a:avLst/>
          </a:prstGeom>
        </p:spPr>
      </p:pic>
    </p:spTree>
    <p:extLst>
      <p:ext uri="{BB962C8B-B14F-4D97-AF65-F5344CB8AC3E}">
        <p14:creationId xmlns:p14="http://schemas.microsoft.com/office/powerpoint/2010/main" val="1851510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sp>
        <p:nvSpPr>
          <p:cNvPr id="13" name="Rectangle 12">
            <a:extLst>
              <a:ext uri="{FF2B5EF4-FFF2-40B4-BE49-F238E27FC236}">
                <a16:creationId xmlns:a16="http://schemas.microsoft.com/office/drawing/2014/main" id="{DB1209F5-0BD2-AE60-4FDD-7FCD188521B3}"/>
              </a:ext>
            </a:extLst>
          </p:cNvPr>
          <p:cNvSpPr/>
          <p:nvPr/>
        </p:nvSpPr>
        <p:spPr>
          <a:xfrm>
            <a:off x="7808814" y="3461368"/>
            <a:ext cx="2476163" cy="3580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6EF0BC-CC4C-05AD-994B-67BA69D78E14}"/>
              </a:ext>
            </a:extLst>
          </p:cNvPr>
          <p:cNvPicPr>
            <a:picLocks noChangeAspect="1"/>
          </p:cNvPicPr>
          <p:nvPr/>
        </p:nvPicPr>
        <p:blipFill>
          <a:blip r:embed="rId2"/>
          <a:stretch>
            <a:fillRect/>
          </a:stretch>
        </p:blipFill>
        <p:spPr>
          <a:xfrm>
            <a:off x="80921" y="527254"/>
            <a:ext cx="6015080" cy="6261069"/>
          </a:xfrm>
          <a:prstGeom prst="rect">
            <a:avLst/>
          </a:prstGeom>
        </p:spPr>
      </p:pic>
      <p:pic>
        <p:nvPicPr>
          <p:cNvPr id="5" name="Picture 4">
            <a:extLst>
              <a:ext uri="{FF2B5EF4-FFF2-40B4-BE49-F238E27FC236}">
                <a16:creationId xmlns:a16="http://schemas.microsoft.com/office/drawing/2014/main" id="{8C0C3E57-52F5-9083-994C-377CD184D39D}"/>
              </a:ext>
            </a:extLst>
          </p:cNvPr>
          <p:cNvPicPr>
            <a:picLocks noChangeAspect="1"/>
          </p:cNvPicPr>
          <p:nvPr/>
        </p:nvPicPr>
        <p:blipFill>
          <a:blip r:embed="rId3"/>
          <a:stretch>
            <a:fillRect/>
          </a:stretch>
        </p:blipFill>
        <p:spPr>
          <a:xfrm>
            <a:off x="6182316" y="138745"/>
            <a:ext cx="5779472" cy="6488632"/>
          </a:xfrm>
          <a:prstGeom prst="rect">
            <a:avLst/>
          </a:prstGeom>
        </p:spPr>
      </p:pic>
    </p:spTree>
    <p:extLst>
      <p:ext uri="{BB962C8B-B14F-4D97-AF65-F5344CB8AC3E}">
        <p14:creationId xmlns:p14="http://schemas.microsoft.com/office/powerpoint/2010/main" val="278928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sp>
        <p:nvSpPr>
          <p:cNvPr id="13" name="Rectangle 12">
            <a:extLst>
              <a:ext uri="{FF2B5EF4-FFF2-40B4-BE49-F238E27FC236}">
                <a16:creationId xmlns:a16="http://schemas.microsoft.com/office/drawing/2014/main" id="{DB1209F5-0BD2-AE60-4FDD-7FCD188521B3}"/>
              </a:ext>
            </a:extLst>
          </p:cNvPr>
          <p:cNvSpPr/>
          <p:nvPr/>
        </p:nvSpPr>
        <p:spPr>
          <a:xfrm>
            <a:off x="7808814" y="3461368"/>
            <a:ext cx="2476163" cy="3580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A4B8EA1-F6E4-94DE-B7E7-3878044D3429}"/>
              </a:ext>
            </a:extLst>
          </p:cNvPr>
          <p:cNvPicPr>
            <a:picLocks noChangeAspect="1"/>
          </p:cNvPicPr>
          <p:nvPr/>
        </p:nvPicPr>
        <p:blipFill>
          <a:blip r:embed="rId2"/>
          <a:stretch>
            <a:fillRect/>
          </a:stretch>
        </p:blipFill>
        <p:spPr>
          <a:xfrm>
            <a:off x="63963" y="439009"/>
            <a:ext cx="5802763" cy="6212644"/>
          </a:xfrm>
          <a:prstGeom prst="rect">
            <a:avLst/>
          </a:prstGeom>
        </p:spPr>
      </p:pic>
      <p:pic>
        <p:nvPicPr>
          <p:cNvPr id="7" name="Picture 6">
            <a:extLst>
              <a:ext uri="{FF2B5EF4-FFF2-40B4-BE49-F238E27FC236}">
                <a16:creationId xmlns:a16="http://schemas.microsoft.com/office/drawing/2014/main" id="{0E2997F7-82A6-0AD6-C4EC-0CE69789A20F}"/>
              </a:ext>
            </a:extLst>
          </p:cNvPr>
          <p:cNvPicPr>
            <a:picLocks noChangeAspect="1"/>
          </p:cNvPicPr>
          <p:nvPr/>
        </p:nvPicPr>
        <p:blipFill>
          <a:blip r:embed="rId3"/>
          <a:stretch>
            <a:fillRect/>
          </a:stretch>
        </p:blipFill>
        <p:spPr>
          <a:xfrm>
            <a:off x="6325276" y="69677"/>
            <a:ext cx="5751913" cy="2666883"/>
          </a:xfrm>
          <a:prstGeom prst="rect">
            <a:avLst/>
          </a:prstGeom>
        </p:spPr>
      </p:pic>
      <p:pic>
        <p:nvPicPr>
          <p:cNvPr id="9" name="Picture 8">
            <a:extLst>
              <a:ext uri="{FF2B5EF4-FFF2-40B4-BE49-F238E27FC236}">
                <a16:creationId xmlns:a16="http://schemas.microsoft.com/office/drawing/2014/main" id="{6918934E-3E83-CC8F-59F8-06F4641F4BD3}"/>
              </a:ext>
            </a:extLst>
          </p:cNvPr>
          <p:cNvPicPr>
            <a:picLocks noChangeAspect="1"/>
          </p:cNvPicPr>
          <p:nvPr/>
        </p:nvPicPr>
        <p:blipFill>
          <a:blip r:embed="rId4"/>
          <a:stretch>
            <a:fillRect/>
          </a:stretch>
        </p:blipFill>
        <p:spPr>
          <a:xfrm>
            <a:off x="6392707" y="2628859"/>
            <a:ext cx="5494493" cy="4159464"/>
          </a:xfrm>
          <a:prstGeom prst="rect">
            <a:avLst/>
          </a:prstGeom>
        </p:spPr>
      </p:pic>
    </p:spTree>
    <p:extLst>
      <p:ext uri="{BB962C8B-B14F-4D97-AF65-F5344CB8AC3E}">
        <p14:creationId xmlns:p14="http://schemas.microsoft.com/office/powerpoint/2010/main" val="1024160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MVC</a:t>
            </a:r>
          </a:p>
        </p:txBody>
      </p:sp>
      <p:pic>
        <p:nvPicPr>
          <p:cNvPr id="4" name="Picture 3">
            <a:extLst>
              <a:ext uri="{FF2B5EF4-FFF2-40B4-BE49-F238E27FC236}">
                <a16:creationId xmlns:a16="http://schemas.microsoft.com/office/drawing/2014/main" id="{3E5A597F-8712-3F6A-72EF-E1EB5C96768F}"/>
              </a:ext>
            </a:extLst>
          </p:cNvPr>
          <p:cNvPicPr>
            <a:picLocks noChangeAspect="1"/>
          </p:cNvPicPr>
          <p:nvPr/>
        </p:nvPicPr>
        <p:blipFill>
          <a:blip r:embed="rId2"/>
          <a:stretch>
            <a:fillRect/>
          </a:stretch>
        </p:blipFill>
        <p:spPr>
          <a:xfrm>
            <a:off x="159143" y="627952"/>
            <a:ext cx="10109650" cy="5279234"/>
          </a:xfrm>
          <a:prstGeom prst="rect">
            <a:avLst/>
          </a:prstGeom>
        </p:spPr>
      </p:pic>
    </p:spTree>
    <p:extLst>
      <p:ext uri="{BB962C8B-B14F-4D97-AF65-F5344CB8AC3E}">
        <p14:creationId xmlns:p14="http://schemas.microsoft.com/office/powerpoint/2010/main" val="855083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pic>
        <p:nvPicPr>
          <p:cNvPr id="3" name="Picture 2">
            <a:extLst>
              <a:ext uri="{FF2B5EF4-FFF2-40B4-BE49-F238E27FC236}">
                <a16:creationId xmlns:a16="http://schemas.microsoft.com/office/drawing/2014/main" id="{17172842-A9A1-D678-3060-E5A2D2131B57}"/>
              </a:ext>
            </a:extLst>
          </p:cNvPr>
          <p:cNvPicPr>
            <a:picLocks noChangeAspect="1"/>
          </p:cNvPicPr>
          <p:nvPr/>
        </p:nvPicPr>
        <p:blipFill>
          <a:blip r:embed="rId2"/>
          <a:stretch>
            <a:fillRect/>
          </a:stretch>
        </p:blipFill>
        <p:spPr>
          <a:xfrm>
            <a:off x="83938" y="439008"/>
            <a:ext cx="8202305" cy="5969883"/>
          </a:xfrm>
          <a:prstGeom prst="rect">
            <a:avLst/>
          </a:prstGeom>
        </p:spPr>
      </p:pic>
    </p:spTree>
    <p:extLst>
      <p:ext uri="{BB962C8B-B14F-4D97-AF65-F5344CB8AC3E}">
        <p14:creationId xmlns:p14="http://schemas.microsoft.com/office/powerpoint/2010/main" val="3527526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pic>
        <p:nvPicPr>
          <p:cNvPr id="4" name="Picture 3">
            <a:extLst>
              <a:ext uri="{FF2B5EF4-FFF2-40B4-BE49-F238E27FC236}">
                <a16:creationId xmlns:a16="http://schemas.microsoft.com/office/drawing/2014/main" id="{1F927A70-4A11-F08C-053C-A3BE9BED78F5}"/>
              </a:ext>
            </a:extLst>
          </p:cNvPr>
          <p:cNvPicPr>
            <a:picLocks noChangeAspect="1"/>
          </p:cNvPicPr>
          <p:nvPr/>
        </p:nvPicPr>
        <p:blipFill>
          <a:blip r:embed="rId2"/>
          <a:stretch>
            <a:fillRect/>
          </a:stretch>
        </p:blipFill>
        <p:spPr>
          <a:xfrm>
            <a:off x="101663" y="513044"/>
            <a:ext cx="8831943" cy="6065781"/>
          </a:xfrm>
          <a:prstGeom prst="rect">
            <a:avLst/>
          </a:prstGeom>
        </p:spPr>
      </p:pic>
    </p:spTree>
    <p:extLst>
      <p:ext uri="{BB962C8B-B14F-4D97-AF65-F5344CB8AC3E}">
        <p14:creationId xmlns:p14="http://schemas.microsoft.com/office/powerpoint/2010/main" val="515859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vs SOAP</a:t>
            </a:r>
          </a:p>
        </p:txBody>
      </p:sp>
      <p:pic>
        <p:nvPicPr>
          <p:cNvPr id="3" name="Picture 2">
            <a:extLst>
              <a:ext uri="{FF2B5EF4-FFF2-40B4-BE49-F238E27FC236}">
                <a16:creationId xmlns:a16="http://schemas.microsoft.com/office/drawing/2014/main" id="{9519CA09-A03B-29A8-2F87-98B8A919D9B7}"/>
              </a:ext>
            </a:extLst>
          </p:cNvPr>
          <p:cNvPicPr>
            <a:picLocks noChangeAspect="1"/>
          </p:cNvPicPr>
          <p:nvPr/>
        </p:nvPicPr>
        <p:blipFill>
          <a:blip r:embed="rId2"/>
          <a:stretch>
            <a:fillRect/>
          </a:stretch>
        </p:blipFill>
        <p:spPr>
          <a:xfrm>
            <a:off x="90753" y="439009"/>
            <a:ext cx="5569236" cy="3989018"/>
          </a:xfrm>
          <a:prstGeom prst="rect">
            <a:avLst/>
          </a:prstGeom>
        </p:spPr>
      </p:pic>
      <p:pic>
        <p:nvPicPr>
          <p:cNvPr id="6" name="Picture 5">
            <a:extLst>
              <a:ext uri="{FF2B5EF4-FFF2-40B4-BE49-F238E27FC236}">
                <a16:creationId xmlns:a16="http://schemas.microsoft.com/office/drawing/2014/main" id="{D53963B5-236C-D863-6BF1-617CFBED6E52}"/>
              </a:ext>
            </a:extLst>
          </p:cNvPr>
          <p:cNvPicPr>
            <a:picLocks noChangeAspect="1"/>
          </p:cNvPicPr>
          <p:nvPr/>
        </p:nvPicPr>
        <p:blipFill>
          <a:blip r:embed="rId3"/>
          <a:stretch>
            <a:fillRect/>
          </a:stretch>
        </p:blipFill>
        <p:spPr>
          <a:xfrm>
            <a:off x="55826" y="4428027"/>
            <a:ext cx="5639090" cy="2142706"/>
          </a:xfrm>
          <a:prstGeom prst="rect">
            <a:avLst/>
          </a:prstGeom>
        </p:spPr>
      </p:pic>
      <p:pic>
        <p:nvPicPr>
          <p:cNvPr id="10" name="Picture 9">
            <a:extLst>
              <a:ext uri="{FF2B5EF4-FFF2-40B4-BE49-F238E27FC236}">
                <a16:creationId xmlns:a16="http://schemas.microsoft.com/office/drawing/2014/main" id="{5BAFE91E-2A60-90BD-35D8-80103965EDF5}"/>
              </a:ext>
            </a:extLst>
          </p:cNvPr>
          <p:cNvPicPr>
            <a:picLocks noChangeAspect="1"/>
          </p:cNvPicPr>
          <p:nvPr/>
        </p:nvPicPr>
        <p:blipFill>
          <a:blip r:embed="rId4"/>
          <a:stretch>
            <a:fillRect/>
          </a:stretch>
        </p:blipFill>
        <p:spPr>
          <a:xfrm>
            <a:off x="6096000" y="439008"/>
            <a:ext cx="5664491" cy="5079759"/>
          </a:xfrm>
          <a:prstGeom prst="rect">
            <a:avLst/>
          </a:prstGeom>
        </p:spPr>
      </p:pic>
    </p:spTree>
    <p:extLst>
      <p:ext uri="{BB962C8B-B14F-4D97-AF65-F5344CB8AC3E}">
        <p14:creationId xmlns:p14="http://schemas.microsoft.com/office/powerpoint/2010/main" val="1543752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vs SOAP</a:t>
            </a:r>
          </a:p>
        </p:txBody>
      </p:sp>
      <p:pic>
        <p:nvPicPr>
          <p:cNvPr id="4" name="Picture 3">
            <a:extLst>
              <a:ext uri="{FF2B5EF4-FFF2-40B4-BE49-F238E27FC236}">
                <a16:creationId xmlns:a16="http://schemas.microsoft.com/office/drawing/2014/main" id="{42BC0A63-720D-D49B-D816-822771B580DD}"/>
              </a:ext>
            </a:extLst>
          </p:cNvPr>
          <p:cNvPicPr>
            <a:picLocks noChangeAspect="1"/>
          </p:cNvPicPr>
          <p:nvPr/>
        </p:nvPicPr>
        <p:blipFill>
          <a:blip r:embed="rId2"/>
          <a:stretch>
            <a:fillRect/>
          </a:stretch>
        </p:blipFill>
        <p:spPr>
          <a:xfrm>
            <a:off x="144374" y="514586"/>
            <a:ext cx="5792483" cy="5279311"/>
          </a:xfrm>
          <a:prstGeom prst="rect">
            <a:avLst/>
          </a:prstGeom>
        </p:spPr>
      </p:pic>
      <p:pic>
        <p:nvPicPr>
          <p:cNvPr id="7" name="Picture 6">
            <a:extLst>
              <a:ext uri="{FF2B5EF4-FFF2-40B4-BE49-F238E27FC236}">
                <a16:creationId xmlns:a16="http://schemas.microsoft.com/office/drawing/2014/main" id="{BE3E5BD7-6568-BBC7-4E5C-5B7ED33F1E73}"/>
              </a:ext>
            </a:extLst>
          </p:cNvPr>
          <p:cNvPicPr>
            <a:picLocks noChangeAspect="1"/>
          </p:cNvPicPr>
          <p:nvPr/>
        </p:nvPicPr>
        <p:blipFill>
          <a:blip r:embed="rId3"/>
          <a:stretch>
            <a:fillRect/>
          </a:stretch>
        </p:blipFill>
        <p:spPr>
          <a:xfrm>
            <a:off x="6319880" y="69676"/>
            <a:ext cx="5615871" cy="5627117"/>
          </a:xfrm>
          <a:prstGeom prst="rect">
            <a:avLst/>
          </a:prstGeom>
        </p:spPr>
      </p:pic>
    </p:spTree>
    <p:extLst>
      <p:ext uri="{BB962C8B-B14F-4D97-AF65-F5344CB8AC3E}">
        <p14:creationId xmlns:p14="http://schemas.microsoft.com/office/powerpoint/2010/main" val="1616882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vs SOAP</a:t>
            </a:r>
          </a:p>
        </p:txBody>
      </p:sp>
      <p:pic>
        <p:nvPicPr>
          <p:cNvPr id="3" name="Picture 2">
            <a:extLst>
              <a:ext uri="{FF2B5EF4-FFF2-40B4-BE49-F238E27FC236}">
                <a16:creationId xmlns:a16="http://schemas.microsoft.com/office/drawing/2014/main" id="{D7F6CCF5-E0AE-EECE-5F99-0228F05E0E9D}"/>
              </a:ext>
            </a:extLst>
          </p:cNvPr>
          <p:cNvPicPr>
            <a:picLocks noChangeAspect="1"/>
          </p:cNvPicPr>
          <p:nvPr/>
        </p:nvPicPr>
        <p:blipFill>
          <a:blip r:embed="rId2"/>
          <a:stretch>
            <a:fillRect/>
          </a:stretch>
        </p:blipFill>
        <p:spPr>
          <a:xfrm>
            <a:off x="113289" y="439009"/>
            <a:ext cx="8439992" cy="6083172"/>
          </a:xfrm>
          <a:prstGeom prst="rect">
            <a:avLst/>
          </a:prstGeom>
        </p:spPr>
      </p:pic>
    </p:spTree>
    <p:extLst>
      <p:ext uri="{BB962C8B-B14F-4D97-AF65-F5344CB8AC3E}">
        <p14:creationId xmlns:p14="http://schemas.microsoft.com/office/powerpoint/2010/main" val="2907691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JSON (JavaScript Object Notation)</a:t>
            </a:r>
          </a:p>
        </p:txBody>
      </p:sp>
      <p:pic>
        <p:nvPicPr>
          <p:cNvPr id="6" name="Picture 5">
            <a:extLst>
              <a:ext uri="{FF2B5EF4-FFF2-40B4-BE49-F238E27FC236}">
                <a16:creationId xmlns:a16="http://schemas.microsoft.com/office/drawing/2014/main" id="{5D29D3AA-87FD-E933-570A-53B09BF3F6B3}"/>
              </a:ext>
            </a:extLst>
          </p:cNvPr>
          <p:cNvPicPr>
            <a:picLocks noChangeAspect="1"/>
          </p:cNvPicPr>
          <p:nvPr/>
        </p:nvPicPr>
        <p:blipFill>
          <a:blip r:embed="rId2"/>
          <a:stretch>
            <a:fillRect/>
          </a:stretch>
        </p:blipFill>
        <p:spPr>
          <a:xfrm>
            <a:off x="75630" y="377023"/>
            <a:ext cx="5750635" cy="2989264"/>
          </a:xfrm>
          <a:prstGeom prst="rect">
            <a:avLst/>
          </a:prstGeom>
        </p:spPr>
      </p:pic>
      <p:pic>
        <p:nvPicPr>
          <p:cNvPr id="8" name="Picture 7">
            <a:extLst>
              <a:ext uri="{FF2B5EF4-FFF2-40B4-BE49-F238E27FC236}">
                <a16:creationId xmlns:a16="http://schemas.microsoft.com/office/drawing/2014/main" id="{AFB010B3-ADC0-AD81-F37E-A7A1C3A49B75}"/>
              </a:ext>
            </a:extLst>
          </p:cNvPr>
          <p:cNvPicPr>
            <a:picLocks noChangeAspect="1"/>
          </p:cNvPicPr>
          <p:nvPr/>
        </p:nvPicPr>
        <p:blipFill>
          <a:blip r:embed="rId3"/>
          <a:stretch>
            <a:fillRect/>
          </a:stretch>
        </p:blipFill>
        <p:spPr>
          <a:xfrm>
            <a:off x="75631" y="3274001"/>
            <a:ext cx="6020370" cy="3329100"/>
          </a:xfrm>
          <a:prstGeom prst="rect">
            <a:avLst/>
          </a:prstGeom>
        </p:spPr>
      </p:pic>
      <p:pic>
        <p:nvPicPr>
          <p:cNvPr id="10" name="Picture 9">
            <a:extLst>
              <a:ext uri="{FF2B5EF4-FFF2-40B4-BE49-F238E27FC236}">
                <a16:creationId xmlns:a16="http://schemas.microsoft.com/office/drawing/2014/main" id="{18E2F103-3137-C073-01DB-6E994679A802}"/>
              </a:ext>
            </a:extLst>
          </p:cNvPr>
          <p:cNvPicPr>
            <a:picLocks noChangeAspect="1"/>
          </p:cNvPicPr>
          <p:nvPr/>
        </p:nvPicPr>
        <p:blipFill>
          <a:blip r:embed="rId4"/>
          <a:stretch>
            <a:fillRect/>
          </a:stretch>
        </p:blipFill>
        <p:spPr>
          <a:xfrm>
            <a:off x="6096000" y="254344"/>
            <a:ext cx="6020370" cy="4099172"/>
          </a:xfrm>
          <a:prstGeom prst="rect">
            <a:avLst/>
          </a:prstGeom>
        </p:spPr>
      </p:pic>
      <p:pic>
        <p:nvPicPr>
          <p:cNvPr id="12" name="Picture 11">
            <a:extLst>
              <a:ext uri="{FF2B5EF4-FFF2-40B4-BE49-F238E27FC236}">
                <a16:creationId xmlns:a16="http://schemas.microsoft.com/office/drawing/2014/main" id="{F4062E09-EE34-CEFA-086C-69256D32FE67}"/>
              </a:ext>
            </a:extLst>
          </p:cNvPr>
          <p:cNvPicPr>
            <a:picLocks noChangeAspect="1"/>
          </p:cNvPicPr>
          <p:nvPr/>
        </p:nvPicPr>
        <p:blipFill>
          <a:blip r:embed="rId5"/>
          <a:stretch>
            <a:fillRect/>
          </a:stretch>
        </p:blipFill>
        <p:spPr>
          <a:xfrm>
            <a:off x="5502584" y="4193698"/>
            <a:ext cx="6689416" cy="2664302"/>
          </a:xfrm>
          <a:prstGeom prst="rect">
            <a:avLst/>
          </a:prstGeom>
        </p:spPr>
      </p:pic>
    </p:spTree>
    <p:extLst>
      <p:ext uri="{BB962C8B-B14F-4D97-AF65-F5344CB8AC3E}">
        <p14:creationId xmlns:p14="http://schemas.microsoft.com/office/powerpoint/2010/main" val="995818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JSON (JavaScript Object Notation)</a:t>
            </a:r>
          </a:p>
        </p:txBody>
      </p:sp>
      <p:pic>
        <p:nvPicPr>
          <p:cNvPr id="3" name="Picture 2">
            <a:extLst>
              <a:ext uri="{FF2B5EF4-FFF2-40B4-BE49-F238E27FC236}">
                <a16:creationId xmlns:a16="http://schemas.microsoft.com/office/drawing/2014/main" id="{6EF638D0-3985-4916-4D56-546A492833FB}"/>
              </a:ext>
            </a:extLst>
          </p:cNvPr>
          <p:cNvPicPr>
            <a:picLocks noChangeAspect="1"/>
          </p:cNvPicPr>
          <p:nvPr/>
        </p:nvPicPr>
        <p:blipFill>
          <a:blip r:embed="rId2"/>
          <a:stretch>
            <a:fillRect/>
          </a:stretch>
        </p:blipFill>
        <p:spPr>
          <a:xfrm>
            <a:off x="78223" y="439009"/>
            <a:ext cx="6082513" cy="2692609"/>
          </a:xfrm>
          <a:prstGeom prst="rect">
            <a:avLst/>
          </a:prstGeom>
        </p:spPr>
      </p:pic>
      <p:pic>
        <p:nvPicPr>
          <p:cNvPr id="5" name="Picture 4">
            <a:extLst>
              <a:ext uri="{FF2B5EF4-FFF2-40B4-BE49-F238E27FC236}">
                <a16:creationId xmlns:a16="http://schemas.microsoft.com/office/drawing/2014/main" id="{6F19A85D-BA16-3017-C83B-E2DFBD2EF700}"/>
              </a:ext>
            </a:extLst>
          </p:cNvPr>
          <p:cNvPicPr>
            <a:picLocks noChangeAspect="1"/>
          </p:cNvPicPr>
          <p:nvPr/>
        </p:nvPicPr>
        <p:blipFill>
          <a:blip r:embed="rId3"/>
          <a:stretch>
            <a:fillRect/>
          </a:stretch>
        </p:blipFill>
        <p:spPr>
          <a:xfrm>
            <a:off x="6384615" y="739972"/>
            <a:ext cx="5729161" cy="1045341"/>
          </a:xfrm>
          <a:prstGeom prst="rect">
            <a:avLst/>
          </a:prstGeom>
        </p:spPr>
      </p:pic>
      <p:pic>
        <p:nvPicPr>
          <p:cNvPr id="9" name="Picture 8">
            <a:extLst>
              <a:ext uri="{FF2B5EF4-FFF2-40B4-BE49-F238E27FC236}">
                <a16:creationId xmlns:a16="http://schemas.microsoft.com/office/drawing/2014/main" id="{F3BCCC79-308A-9B9D-CB19-FF0AE405397C}"/>
              </a:ext>
            </a:extLst>
          </p:cNvPr>
          <p:cNvPicPr>
            <a:picLocks noChangeAspect="1"/>
          </p:cNvPicPr>
          <p:nvPr/>
        </p:nvPicPr>
        <p:blipFill>
          <a:blip r:embed="rId4"/>
          <a:stretch>
            <a:fillRect/>
          </a:stretch>
        </p:blipFill>
        <p:spPr>
          <a:xfrm>
            <a:off x="6454747" y="1930229"/>
            <a:ext cx="5659030" cy="4017417"/>
          </a:xfrm>
          <a:prstGeom prst="rect">
            <a:avLst/>
          </a:prstGeom>
        </p:spPr>
      </p:pic>
    </p:spTree>
    <p:extLst>
      <p:ext uri="{BB962C8B-B14F-4D97-AF65-F5344CB8AC3E}">
        <p14:creationId xmlns:p14="http://schemas.microsoft.com/office/powerpoint/2010/main" val="2847247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JSON (JavaScript Object Notation)</a:t>
            </a:r>
          </a:p>
        </p:txBody>
      </p:sp>
      <p:pic>
        <p:nvPicPr>
          <p:cNvPr id="4" name="Picture 3">
            <a:extLst>
              <a:ext uri="{FF2B5EF4-FFF2-40B4-BE49-F238E27FC236}">
                <a16:creationId xmlns:a16="http://schemas.microsoft.com/office/drawing/2014/main" id="{112C1B0D-5980-071B-84C8-B52C0D2C58C8}"/>
              </a:ext>
            </a:extLst>
          </p:cNvPr>
          <p:cNvPicPr>
            <a:picLocks noChangeAspect="1"/>
          </p:cNvPicPr>
          <p:nvPr/>
        </p:nvPicPr>
        <p:blipFill>
          <a:blip r:embed="rId2"/>
          <a:stretch>
            <a:fillRect/>
          </a:stretch>
        </p:blipFill>
        <p:spPr>
          <a:xfrm>
            <a:off x="152759" y="537506"/>
            <a:ext cx="6175213" cy="1267017"/>
          </a:xfrm>
          <a:prstGeom prst="rect">
            <a:avLst/>
          </a:prstGeom>
        </p:spPr>
      </p:pic>
      <p:pic>
        <p:nvPicPr>
          <p:cNvPr id="10" name="Picture 9">
            <a:extLst>
              <a:ext uri="{FF2B5EF4-FFF2-40B4-BE49-F238E27FC236}">
                <a16:creationId xmlns:a16="http://schemas.microsoft.com/office/drawing/2014/main" id="{00C84982-954F-9F4A-C8BF-212CAE596163}"/>
              </a:ext>
            </a:extLst>
          </p:cNvPr>
          <p:cNvPicPr>
            <a:picLocks noChangeAspect="1"/>
          </p:cNvPicPr>
          <p:nvPr/>
        </p:nvPicPr>
        <p:blipFill>
          <a:blip r:embed="rId3"/>
          <a:stretch>
            <a:fillRect/>
          </a:stretch>
        </p:blipFill>
        <p:spPr>
          <a:xfrm>
            <a:off x="152759" y="1707491"/>
            <a:ext cx="5943241" cy="2540827"/>
          </a:xfrm>
          <a:prstGeom prst="rect">
            <a:avLst/>
          </a:prstGeom>
        </p:spPr>
      </p:pic>
      <p:pic>
        <p:nvPicPr>
          <p:cNvPr id="12" name="Picture 11">
            <a:extLst>
              <a:ext uri="{FF2B5EF4-FFF2-40B4-BE49-F238E27FC236}">
                <a16:creationId xmlns:a16="http://schemas.microsoft.com/office/drawing/2014/main" id="{752C9F08-E799-59D7-0B0A-9913F7720EF3}"/>
              </a:ext>
            </a:extLst>
          </p:cNvPr>
          <p:cNvPicPr>
            <a:picLocks noChangeAspect="1"/>
          </p:cNvPicPr>
          <p:nvPr/>
        </p:nvPicPr>
        <p:blipFill>
          <a:blip r:embed="rId4"/>
          <a:stretch>
            <a:fillRect/>
          </a:stretch>
        </p:blipFill>
        <p:spPr>
          <a:xfrm>
            <a:off x="152759" y="4365471"/>
            <a:ext cx="2622809" cy="2306158"/>
          </a:xfrm>
          <a:prstGeom prst="rect">
            <a:avLst/>
          </a:prstGeom>
        </p:spPr>
      </p:pic>
      <p:pic>
        <p:nvPicPr>
          <p:cNvPr id="17" name="Picture 16">
            <a:extLst>
              <a:ext uri="{FF2B5EF4-FFF2-40B4-BE49-F238E27FC236}">
                <a16:creationId xmlns:a16="http://schemas.microsoft.com/office/drawing/2014/main" id="{CD36856F-01F5-FB3F-F7EF-BC3E7D80E6A7}"/>
              </a:ext>
            </a:extLst>
          </p:cNvPr>
          <p:cNvPicPr>
            <a:picLocks noChangeAspect="1"/>
          </p:cNvPicPr>
          <p:nvPr/>
        </p:nvPicPr>
        <p:blipFill>
          <a:blip r:embed="rId5"/>
          <a:stretch>
            <a:fillRect/>
          </a:stretch>
        </p:blipFill>
        <p:spPr>
          <a:xfrm>
            <a:off x="6441260" y="254343"/>
            <a:ext cx="5272865" cy="3678386"/>
          </a:xfrm>
          <a:prstGeom prst="rect">
            <a:avLst/>
          </a:prstGeom>
        </p:spPr>
      </p:pic>
    </p:spTree>
    <p:extLst>
      <p:ext uri="{BB962C8B-B14F-4D97-AF65-F5344CB8AC3E}">
        <p14:creationId xmlns:p14="http://schemas.microsoft.com/office/powerpoint/2010/main" val="3382295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JSON (JavaScript Object Notation)</a:t>
            </a:r>
          </a:p>
        </p:txBody>
      </p:sp>
      <p:pic>
        <p:nvPicPr>
          <p:cNvPr id="3" name="Picture 2">
            <a:extLst>
              <a:ext uri="{FF2B5EF4-FFF2-40B4-BE49-F238E27FC236}">
                <a16:creationId xmlns:a16="http://schemas.microsoft.com/office/drawing/2014/main" id="{94948FD7-B888-1954-4C7D-915A4DC4E5E7}"/>
              </a:ext>
            </a:extLst>
          </p:cNvPr>
          <p:cNvPicPr>
            <a:picLocks noChangeAspect="1"/>
          </p:cNvPicPr>
          <p:nvPr/>
        </p:nvPicPr>
        <p:blipFill>
          <a:blip r:embed="rId2"/>
          <a:stretch>
            <a:fillRect/>
          </a:stretch>
        </p:blipFill>
        <p:spPr>
          <a:xfrm>
            <a:off x="89012" y="439009"/>
            <a:ext cx="6481721" cy="6131724"/>
          </a:xfrm>
          <a:prstGeom prst="rect">
            <a:avLst/>
          </a:prstGeom>
        </p:spPr>
      </p:pic>
      <p:pic>
        <p:nvPicPr>
          <p:cNvPr id="6" name="Picture 5">
            <a:extLst>
              <a:ext uri="{FF2B5EF4-FFF2-40B4-BE49-F238E27FC236}">
                <a16:creationId xmlns:a16="http://schemas.microsoft.com/office/drawing/2014/main" id="{4DDE6D2A-DB4C-044A-DF80-C3BB2DB14E95}"/>
              </a:ext>
            </a:extLst>
          </p:cNvPr>
          <p:cNvPicPr>
            <a:picLocks noChangeAspect="1"/>
          </p:cNvPicPr>
          <p:nvPr/>
        </p:nvPicPr>
        <p:blipFill>
          <a:blip r:embed="rId3"/>
          <a:stretch>
            <a:fillRect/>
          </a:stretch>
        </p:blipFill>
        <p:spPr>
          <a:xfrm>
            <a:off x="6570733" y="2283993"/>
            <a:ext cx="5532255" cy="4286740"/>
          </a:xfrm>
          <a:prstGeom prst="rect">
            <a:avLst/>
          </a:prstGeom>
        </p:spPr>
      </p:pic>
    </p:spTree>
    <p:extLst>
      <p:ext uri="{BB962C8B-B14F-4D97-AF65-F5344CB8AC3E}">
        <p14:creationId xmlns:p14="http://schemas.microsoft.com/office/powerpoint/2010/main" val="3885052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4" name="Picture 3">
            <a:extLst>
              <a:ext uri="{FF2B5EF4-FFF2-40B4-BE49-F238E27FC236}">
                <a16:creationId xmlns:a16="http://schemas.microsoft.com/office/drawing/2014/main" id="{688ACA7B-0455-785D-4FBD-6EB4E6724B0E}"/>
              </a:ext>
            </a:extLst>
          </p:cNvPr>
          <p:cNvPicPr>
            <a:picLocks noChangeAspect="1"/>
          </p:cNvPicPr>
          <p:nvPr/>
        </p:nvPicPr>
        <p:blipFill>
          <a:blip r:embed="rId2"/>
          <a:stretch>
            <a:fillRect/>
          </a:stretch>
        </p:blipFill>
        <p:spPr>
          <a:xfrm>
            <a:off x="169868" y="547818"/>
            <a:ext cx="9006500" cy="4464764"/>
          </a:xfrm>
          <a:prstGeom prst="rect">
            <a:avLst/>
          </a:prstGeom>
        </p:spPr>
      </p:pic>
      <p:pic>
        <p:nvPicPr>
          <p:cNvPr id="7" name="Picture 6">
            <a:extLst>
              <a:ext uri="{FF2B5EF4-FFF2-40B4-BE49-F238E27FC236}">
                <a16:creationId xmlns:a16="http://schemas.microsoft.com/office/drawing/2014/main" id="{7C6F6647-1393-218D-728B-68A88E446271}"/>
              </a:ext>
            </a:extLst>
          </p:cNvPr>
          <p:cNvPicPr>
            <a:picLocks noChangeAspect="1"/>
          </p:cNvPicPr>
          <p:nvPr/>
        </p:nvPicPr>
        <p:blipFill>
          <a:blip r:embed="rId3"/>
          <a:stretch>
            <a:fillRect/>
          </a:stretch>
        </p:blipFill>
        <p:spPr>
          <a:xfrm>
            <a:off x="169869" y="5012582"/>
            <a:ext cx="9071235" cy="1555978"/>
          </a:xfrm>
          <a:prstGeom prst="rect">
            <a:avLst/>
          </a:prstGeom>
        </p:spPr>
      </p:pic>
    </p:spTree>
    <p:extLst>
      <p:ext uri="{BB962C8B-B14F-4D97-AF65-F5344CB8AC3E}">
        <p14:creationId xmlns:p14="http://schemas.microsoft.com/office/powerpoint/2010/main" val="3165444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a:t>
            </a:r>
          </a:p>
        </p:txBody>
      </p:sp>
      <p:pic>
        <p:nvPicPr>
          <p:cNvPr id="3" name="Picture 2">
            <a:extLst>
              <a:ext uri="{FF2B5EF4-FFF2-40B4-BE49-F238E27FC236}">
                <a16:creationId xmlns:a16="http://schemas.microsoft.com/office/drawing/2014/main" id="{B4FD6BCD-030B-6F33-0B6B-35873693D5F5}"/>
              </a:ext>
            </a:extLst>
          </p:cNvPr>
          <p:cNvPicPr>
            <a:picLocks noChangeAspect="1"/>
          </p:cNvPicPr>
          <p:nvPr/>
        </p:nvPicPr>
        <p:blipFill>
          <a:blip r:embed="rId2"/>
          <a:stretch>
            <a:fillRect/>
          </a:stretch>
        </p:blipFill>
        <p:spPr>
          <a:xfrm>
            <a:off x="159143" y="439009"/>
            <a:ext cx="10299607" cy="2989991"/>
          </a:xfrm>
          <a:prstGeom prst="rect">
            <a:avLst/>
          </a:prstGeom>
        </p:spPr>
      </p:pic>
      <p:pic>
        <p:nvPicPr>
          <p:cNvPr id="6" name="Picture 5">
            <a:extLst>
              <a:ext uri="{FF2B5EF4-FFF2-40B4-BE49-F238E27FC236}">
                <a16:creationId xmlns:a16="http://schemas.microsoft.com/office/drawing/2014/main" id="{08DBC408-937B-7F03-38A5-26F6CF45DFBF}"/>
              </a:ext>
            </a:extLst>
          </p:cNvPr>
          <p:cNvPicPr>
            <a:picLocks noChangeAspect="1"/>
          </p:cNvPicPr>
          <p:nvPr/>
        </p:nvPicPr>
        <p:blipFill>
          <a:blip r:embed="rId3"/>
          <a:stretch>
            <a:fillRect/>
          </a:stretch>
        </p:blipFill>
        <p:spPr>
          <a:xfrm>
            <a:off x="159143" y="3428999"/>
            <a:ext cx="10020638" cy="2940201"/>
          </a:xfrm>
          <a:prstGeom prst="rect">
            <a:avLst/>
          </a:prstGeom>
        </p:spPr>
      </p:pic>
      <p:pic>
        <p:nvPicPr>
          <p:cNvPr id="9" name="Picture 8" descr="A yellow and black text&#10;&#10;Description automatically generated">
            <a:extLst>
              <a:ext uri="{FF2B5EF4-FFF2-40B4-BE49-F238E27FC236}">
                <a16:creationId xmlns:a16="http://schemas.microsoft.com/office/drawing/2014/main" id="{C33B61F0-2EBF-DAC8-21A4-D90431A4B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3477" y="2718881"/>
            <a:ext cx="2659380" cy="914400"/>
          </a:xfrm>
          <a:prstGeom prst="rect">
            <a:avLst/>
          </a:prstGeom>
        </p:spPr>
      </p:pic>
    </p:spTree>
    <p:extLst>
      <p:ext uri="{BB962C8B-B14F-4D97-AF65-F5344CB8AC3E}">
        <p14:creationId xmlns:p14="http://schemas.microsoft.com/office/powerpoint/2010/main" val="529565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3" name="Picture 2">
            <a:extLst>
              <a:ext uri="{FF2B5EF4-FFF2-40B4-BE49-F238E27FC236}">
                <a16:creationId xmlns:a16="http://schemas.microsoft.com/office/drawing/2014/main" id="{FCAA59F4-0C32-D72C-8CA8-018D16B4924C}"/>
              </a:ext>
            </a:extLst>
          </p:cNvPr>
          <p:cNvPicPr>
            <a:picLocks noChangeAspect="1"/>
          </p:cNvPicPr>
          <p:nvPr/>
        </p:nvPicPr>
        <p:blipFill>
          <a:blip r:embed="rId2"/>
          <a:stretch>
            <a:fillRect/>
          </a:stretch>
        </p:blipFill>
        <p:spPr>
          <a:xfrm>
            <a:off x="109062" y="499327"/>
            <a:ext cx="6380749" cy="3004523"/>
          </a:xfrm>
          <a:prstGeom prst="rect">
            <a:avLst/>
          </a:prstGeom>
        </p:spPr>
      </p:pic>
      <p:pic>
        <p:nvPicPr>
          <p:cNvPr id="6" name="Picture 5">
            <a:extLst>
              <a:ext uri="{FF2B5EF4-FFF2-40B4-BE49-F238E27FC236}">
                <a16:creationId xmlns:a16="http://schemas.microsoft.com/office/drawing/2014/main" id="{AF0787D7-032F-4760-2261-19B1183A7C84}"/>
              </a:ext>
            </a:extLst>
          </p:cNvPr>
          <p:cNvPicPr>
            <a:picLocks noChangeAspect="1"/>
          </p:cNvPicPr>
          <p:nvPr/>
        </p:nvPicPr>
        <p:blipFill>
          <a:blip r:embed="rId3"/>
          <a:stretch>
            <a:fillRect/>
          </a:stretch>
        </p:blipFill>
        <p:spPr>
          <a:xfrm>
            <a:off x="216062" y="3671405"/>
            <a:ext cx="6380749" cy="3111761"/>
          </a:xfrm>
          <a:prstGeom prst="rect">
            <a:avLst/>
          </a:prstGeom>
        </p:spPr>
      </p:pic>
      <p:pic>
        <p:nvPicPr>
          <p:cNvPr id="9" name="Picture 8">
            <a:extLst>
              <a:ext uri="{FF2B5EF4-FFF2-40B4-BE49-F238E27FC236}">
                <a16:creationId xmlns:a16="http://schemas.microsoft.com/office/drawing/2014/main" id="{0AD0DAD0-3A67-81B2-970B-142344E53D05}"/>
              </a:ext>
            </a:extLst>
          </p:cNvPr>
          <p:cNvPicPr>
            <a:picLocks noChangeAspect="1"/>
          </p:cNvPicPr>
          <p:nvPr/>
        </p:nvPicPr>
        <p:blipFill>
          <a:blip r:embed="rId4"/>
          <a:stretch>
            <a:fillRect/>
          </a:stretch>
        </p:blipFill>
        <p:spPr>
          <a:xfrm>
            <a:off x="6716389" y="69677"/>
            <a:ext cx="5455189" cy="3668843"/>
          </a:xfrm>
          <a:prstGeom prst="rect">
            <a:avLst/>
          </a:prstGeom>
        </p:spPr>
      </p:pic>
      <p:pic>
        <p:nvPicPr>
          <p:cNvPr id="13" name="Picture 12">
            <a:extLst>
              <a:ext uri="{FF2B5EF4-FFF2-40B4-BE49-F238E27FC236}">
                <a16:creationId xmlns:a16="http://schemas.microsoft.com/office/drawing/2014/main" id="{6F01B965-6882-8CD7-F435-8457D0CF0360}"/>
              </a:ext>
            </a:extLst>
          </p:cNvPr>
          <p:cNvPicPr>
            <a:picLocks noChangeAspect="1"/>
          </p:cNvPicPr>
          <p:nvPr/>
        </p:nvPicPr>
        <p:blipFill>
          <a:blip r:embed="rId5"/>
          <a:stretch>
            <a:fillRect/>
          </a:stretch>
        </p:blipFill>
        <p:spPr>
          <a:xfrm>
            <a:off x="6805401" y="3738520"/>
            <a:ext cx="5277164" cy="3044646"/>
          </a:xfrm>
          <a:prstGeom prst="rect">
            <a:avLst/>
          </a:prstGeom>
        </p:spPr>
      </p:pic>
    </p:spTree>
    <p:extLst>
      <p:ext uri="{BB962C8B-B14F-4D97-AF65-F5344CB8AC3E}">
        <p14:creationId xmlns:p14="http://schemas.microsoft.com/office/powerpoint/2010/main" val="4148194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4" name="Picture 3">
            <a:extLst>
              <a:ext uri="{FF2B5EF4-FFF2-40B4-BE49-F238E27FC236}">
                <a16:creationId xmlns:a16="http://schemas.microsoft.com/office/drawing/2014/main" id="{5670EC83-306E-B59F-3B55-F3E3317BF8D9}"/>
              </a:ext>
            </a:extLst>
          </p:cNvPr>
          <p:cNvPicPr>
            <a:picLocks noChangeAspect="1"/>
          </p:cNvPicPr>
          <p:nvPr/>
        </p:nvPicPr>
        <p:blipFill>
          <a:blip r:embed="rId2"/>
          <a:stretch>
            <a:fillRect/>
          </a:stretch>
        </p:blipFill>
        <p:spPr>
          <a:xfrm>
            <a:off x="144974" y="376867"/>
            <a:ext cx="5754120" cy="3264549"/>
          </a:xfrm>
          <a:prstGeom prst="rect">
            <a:avLst/>
          </a:prstGeom>
        </p:spPr>
      </p:pic>
      <p:pic>
        <p:nvPicPr>
          <p:cNvPr id="7" name="Picture 6">
            <a:extLst>
              <a:ext uri="{FF2B5EF4-FFF2-40B4-BE49-F238E27FC236}">
                <a16:creationId xmlns:a16="http://schemas.microsoft.com/office/drawing/2014/main" id="{0416B4E1-289A-006F-A0E9-76911D89313E}"/>
              </a:ext>
            </a:extLst>
          </p:cNvPr>
          <p:cNvPicPr>
            <a:picLocks noChangeAspect="1"/>
          </p:cNvPicPr>
          <p:nvPr/>
        </p:nvPicPr>
        <p:blipFill>
          <a:blip r:embed="rId3"/>
          <a:stretch>
            <a:fillRect/>
          </a:stretch>
        </p:blipFill>
        <p:spPr>
          <a:xfrm>
            <a:off x="0" y="3772034"/>
            <a:ext cx="6319880" cy="3016289"/>
          </a:xfrm>
          <a:prstGeom prst="rect">
            <a:avLst/>
          </a:prstGeom>
        </p:spPr>
      </p:pic>
      <p:pic>
        <p:nvPicPr>
          <p:cNvPr id="10" name="Picture 9">
            <a:extLst>
              <a:ext uri="{FF2B5EF4-FFF2-40B4-BE49-F238E27FC236}">
                <a16:creationId xmlns:a16="http://schemas.microsoft.com/office/drawing/2014/main" id="{A643BEB6-D678-8808-F3BB-674BE99E5315}"/>
              </a:ext>
            </a:extLst>
          </p:cNvPr>
          <p:cNvPicPr>
            <a:picLocks noChangeAspect="1"/>
          </p:cNvPicPr>
          <p:nvPr/>
        </p:nvPicPr>
        <p:blipFill>
          <a:blip r:embed="rId4"/>
          <a:stretch>
            <a:fillRect/>
          </a:stretch>
        </p:blipFill>
        <p:spPr>
          <a:xfrm>
            <a:off x="6784831" y="4504360"/>
            <a:ext cx="5354912" cy="1880255"/>
          </a:xfrm>
          <a:prstGeom prst="rect">
            <a:avLst/>
          </a:prstGeom>
        </p:spPr>
      </p:pic>
      <p:pic>
        <p:nvPicPr>
          <p:cNvPr id="15" name="Picture 14">
            <a:extLst>
              <a:ext uri="{FF2B5EF4-FFF2-40B4-BE49-F238E27FC236}">
                <a16:creationId xmlns:a16="http://schemas.microsoft.com/office/drawing/2014/main" id="{5AFF9687-33F8-ABD7-4101-F8FA725F4D47}"/>
              </a:ext>
            </a:extLst>
          </p:cNvPr>
          <p:cNvPicPr>
            <a:picLocks noChangeAspect="1"/>
          </p:cNvPicPr>
          <p:nvPr/>
        </p:nvPicPr>
        <p:blipFill>
          <a:blip r:embed="rId5"/>
          <a:stretch>
            <a:fillRect/>
          </a:stretch>
        </p:blipFill>
        <p:spPr>
          <a:xfrm>
            <a:off x="6784831" y="69677"/>
            <a:ext cx="4708287" cy="4016801"/>
          </a:xfrm>
          <a:prstGeom prst="rect">
            <a:avLst/>
          </a:prstGeom>
        </p:spPr>
      </p:pic>
    </p:spTree>
    <p:extLst>
      <p:ext uri="{BB962C8B-B14F-4D97-AF65-F5344CB8AC3E}">
        <p14:creationId xmlns:p14="http://schemas.microsoft.com/office/powerpoint/2010/main" val="64402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6" name="Picture 5">
            <a:extLst>
              <a:ext uri="{FF2B5EF4-FFF2-40B4-BE49-F238E27FC236}">
                <a16:creationId xmlns:a16="http://schemas.microsoft.com/office/drawing/2014/main" id="{0F49BD08-A9CB-1A21-1B14-B01E5B7E4876}"/>
              </a:ext>
            </a:extLst>
          </p:cNvPr>
          <p:cNvPicPr>
            <a:picLocks noChangeAspect="1"/>
          </p:cNvPicPr>
          <p:nvPr/>
        </p:nvPicPr>
        <p:blipFill>
          <a:blip r:embed="rId2"/>
          <a:stretch>
            <a:fillRect/>
          </a:stretch>
        </p:blipFill>
        <p:spPr>
          <a:xfrm>
            <a:off x="163303" y="543840"/>
            <a:ext cx="6540836" cy="4804995"/>
          </a:xfrm>
          <a:prstGeom prst="rect">
            <a:avLst/>
          </a:prstGeom>
        </p:spPr>
      </p:pic>
      <p:pic>
        <p:nvPicPr>
          <p:cNvPr id="9" name="Picture 8">
            <a:extLst>
              <a:ext uri="{FF2B5EF4-FFF2-40B4-BE49-F238E27FC236}">
                <a16:creationId xmlns:a16="http://schemas.microsoft.com/office/drawing/2014/main" id="{C1E7A185-67CF-F853-CAB1-92B309056C26}"/>
              </a:ext>
            </a:extLst>
          </p:cNvPr>
          <p:cNvPicPr>
            <a:picLocks noChangeAspect="1"/>
          </p:cNvPicPr>
          <p:nvPr/>
        </p:nvPicPr>
        <p:blipFill>
          <a:blip r:embed="rId3"/>
          <a:stretch>
            <a:fillRect/>
          </a:stretch>
        </p:blipFill>
        <p:spPr>
          <a:xfrm>
            <a:off x="6764941" y="69676"/>
            <a:ext cx="5134283" cy="2325565"/>
          </a:xfrm>
          <a:prstGeom prst="rect">
            <a:avLst/>
          </a:prstGeom>
        </p:spPr>
      </p:pic>
      <p:pic>
        <p:nvPicPr>
          <p:cNvPr id="13" name="Picture 12">
            <a:extLst>
              <a:ext uri="{FF2B5EF4-FFF2-40B4-BE49-F238E27FC236}">
                <a16:creationId xmlns:a16="http://schemas.microsoft.com/office/drawing/2014/main" id="{3E1E0E34-2184-F23A-594B-67F71918B080}"/>
              </a:ext>
            </a:extLst>
          </p:cNvPr>
          <p:cNvPicPr>
            <a:picLocks noChangeAspect="1"/>
          </p:cNvPicPr>
          <p:nvPr/>
        </p:nvPicPr>
        <p:blipFill>
          <a:blip r:embed="rId4"/>
          <a:stretch>
            <a:fillRect/>
          </a:stretch>
        </p:blipFill>
        <p:spPr>
          <a:xfrm>
            <a:off x="6823171" y="2552577"/>
            <a:ext cx="4829359" cy="2877179"/>
          </a:xfrm>
          <a:prstGeom prst="rect">
            <a:avLst/>
          </a:prstGeom>
        </p:spPr>
      </p:pic>
      <p:pic>
        <p:nvPicPr>
          <p:cNvPr id="16" name="Picture 15">
            <a:extLst>
              <a:ext uri="{FF2B5EF4-FFF2-40B4-BE49-F238E27FC236}">
                <a16:creationId xmlns:a16="http://schemas.microsoft.com/office/drawing/2014/main" id="{D78756D1-3D4F-F35E-A20E-20254A9F4798}"/>
              </a:ext>
            </a:extLst>
          </p:cNvPr>
          <p:cNvPicPr>
            <a:picLocks noChangeAspect="1"/>
          </p:cNvPicPr>
          <p:nvPr/>
        </p:nvPicPr>
        <p:blipFill>
          <a:blip r:embed="rId5"/>
          <a:stretch>
            <a:fillRect/>
          </a:stretch>
        </p:blipFill>
        <p:spPr>
          <a:xfrm>
            <a:off x="224104" y="5647574"/>
            <a:ext cx="9923307" cy="1052631"/>
          </a:xfrm>
          <a:prstGeom prst="rect">
            <a:avLst/>
          </a:prstGeom>
        </p:spPr>
      </p:pic>
    </p:spTree>
    <p:extLst>
      <p:ext uri="{BB962C8B-B14F-4D97-AF65-F5344CB8AC3E}">
        <p14:creationId xmlns:p14="http://schemas.microsoft.com/office/powerpoint/2010/main" val="473863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3" name="Picture 2">
            <a:extLst>
              <a:ext uri="{FF2B5EF4-FFF2-40B4-BE49-F238E27FC236}">
                <a16:creationId xmlns:a16="http://schemas.microsoft.com/office/drawing/2014/main" id="{70754A57-A254-7388-0B8A-6B05CD3FEC14}"/>
              </a:ext>
            </a:extLst>
          </p:cNvPr>
          <p:cNvPicPr>
            <a:picLocks noChangeAspect="1"/>
          </p:cNvPicPr>
          <p:nvPr/>
        </p:nvPicPr>
        <p:blipFill>
          <a:blip r:embed="rId2"/>
          <a:stretch>
            <a:fillRect/>
          </a:stretch>
        </p:blipFill>
        <p:spPr>
          <a:xfrm>
            <a:off x="79514" y="552297"/>
            <a:ext cx="6337470" cy="5063576"/>
          </a:xfrm>
          <a:prstGeom prst="rect">
            <a:avLst/>
          </a:prstGeom>
        </p:spPr>
      </p:pic>
      <p:pic>
        <p:nvPicPr>
          <p:cNvPr id="5" name="Picture 4">
            <a:extLst>
              <a:ext uri="{FF2B5EF4-FFF2-40B4-BE49-F238E27FC236}">
                <a16:creationId xmlns:a16="http://schemas.microsoft.com/office/drawing/2014/main" id="{5A881B52-F549-D782-BA12-7FA15D3A87D9}"/>
              </a:ext>
            </a:extLst>
          </p:cNvPr>
          <p:cNvPicPr>
            <a:picLocks noChangeAspect="1"/>
          </p:cNvPicPr>
          <p:nvPr/>
        </p:nvPicPr>
        <p:blipFill>
          <a:blip r:embed="rId3"/>
          <a:stretch>
            <a:fillRect/>
          </a:stretch>
        </p:blipFill>
        <p:spPr>
          <a:xfrm>
            <a:off x="0" y="5880231"/>
            <a:ext cx="6158039" cy="844250"/>
          </a:xfrm>
          <a:prstGeom prst="rect">
            <a:avLst/>
          </a:prstGeom>
        </p:spPr>
      </p:pic>
      <p:pic>
        <p:nvPicPr>
          <p:cNvPr id="8" name="Picture 7">
            <a:extLst>
              <a:ext uri="{FF2B5EF4-FFF2-40B4-BE49-F238E27FC236}">
                <a16:creationId xmlns:a16="http://schemas.microsoft.com/office/drawing/2014/main" id="{011E28DF-D7D2-5BC2-FD83-BF0DFB03B3F2}"/>
              </a:ext>
            </a:extLst>
          </p:cNvPr>
          <p:cNvPicPr>
            <a:picLocks noChangeAspect="1"/>
          </p:cNvPicPr>
          <p:nvPr/>
        </p:nvPicPr>
        <p:blipFill>
          <a:blip r:embed="rId4"/>
          <a:stretch>
            <a:fillRect/>
          </a:stretch>
        </p:blipFill>
        <p:spPr>
          <a:xfrm>
            <a:off x="6501077" y="69676"/>
            <a:ext cx="5550185" cy="3142861"/>
          </a:xfrm>
          <a:prstGeom prst="rect">
            <a:avLst/>
          </a:prstGeom>
        </p:spPr>
      </p:pic>
      <p:pic>
        <p:nvPicPr>
          <p:cNvPr id="11" name="Picture 10">
            <a:extLst>
              <a:ext uri="{FF2B5EF4-FFF2-40B4-BE49-F238E27FC236}">
                <a16:creationId xmlns:a16="http://schemas.microsoft.com/office/drawing/2014/main" id="{84CFF6C0-F313-39D4-E0FB-FF2C8A9693E9}"/>
              </a:ext>
            </a:extLst>
          </p:cNvPr>
          <p:cNvPicPr>
            <a:picLocks noChangeAspect="1"/>
          </p:cNvPicPr>
          <p:nvPr/>
        </p:nvPicPr>
        <p:blipFill>
          <a:blip r:embed="rId5"/>
          <a:stretch>
            <a:fillRect/>
          </a:stretch>
        </p:blipFill>
        <p:spPr>
          <a:xfrm>
            <a:off x="6501077" y="3645463"/>
            <a:ext cx="5434816" cy="2528759"/>
          </a:xfrm>
          <a:prstGeom prst="rect">
            <a:avLst/>
          </a:prstGeom>
        </p:spPr>
      </p:pic>
    </p:spTree>
    <p:extLst>
      <p:ext uri="{BB962C8B-B14F-4D97-AF65-F5344CB8AC3E}">
        <p14:creationId xmlns:p14="http://schemas.microsoft.com/office/powerpoint/2010/main" val="2835468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10" name="Picture 9">
            <a:extLst>
              <a:ext uri="{FF2B5EF4-FFF2-40B4-BE49-F238E27FC236}">
                <a16:creationId xmlns:a16="http://schemas.microsoft.com/office/drawing/2014/main" id="{D93174E7-7A12-E3CE-ADE1-506E278FC10E}"/>
              </a:ext>
            </a:extLst>
          </p:cNvPr>
          <p:cNvPicPr>
            <a:picLocks noChangeAspect="1"/>
          </p:cNvPicPr>
          <p:nvPr/>
        </p:nvPicPr>
        <p:blipFill>
          <a:blip r:embed="rId2"/>
          <a:stretch>
            <a:fillRect/>
          </a:stretch>
        </p:blipFill>
        <p:spPr>
          <a:xfrm>
            <a:off x="6576078" y="471377"/>
            <a:ext cx="5615922" cy="5403441"/>
          </a:xfrm>
          <a:prstGeom prst="rect">
            <a:avLst/>
          </a:prstGeom>
        </p:spPr>
      </p:pic>
      <p:pic>
        <p:nvPicPr>
          <p:cNvPr id="13" name="Picture 12">
            <a:extLst>
              <a:ext uri="{FF2B5EF4-FFF2-40B4-BE49-F238E27FC236}">
                <a16:creationId xmlns:a16="http://schemas.microsoft.com/office/drawing/2014/main" id="{4F8FF63A-9C3B-FC78-E0EF-43C828E3A8F9}"/>
              </a:ext>
            </a:extLst>
          </p:cNvPr>
          <p:cNvPicPr>
            <a:picLocks noChangeAspect="1"/>
          </p:cNvPicPr>
          <p:nvPr/>
        </p:nvPicPr>
        <p:blipFill>
          <a:blip r:embed="rId3"/>
          <a:stretch>
            <a:fillRect/>
          </a:stretch>
        </p:blipFill>
        <p:spPr>
          <a:xfrm>
            <a:off x="149548" y="439009"/>
            <a:ext cx="6426530" cy="5120219"/>
          </a:xfrm>
          <a:prstGeom prst="rect">
            <a:avLst/>
          </a:prstGeom>
        </p:spPr>
      </p:pic>
    </p:spTree>
    <p:extLst>
      <p:ext uri="{BB962C8B-B14F-4D97-AF65-F5344CB8AC3E}">
        <p14:creationId xmlns:p14="http://schemas.microsoft.com/office/powerpoint/2010/main" val="2362296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3" name="Picture 2">
            <a:extLst>
              <a:ext uri="{FF2B5EF4-FFF2-40B4-BE49-F238E27FC236}">
                <a16:creationId xmlns:a16="http://schemas.microsoft.com/office/drawing/2014/main" id="{6A8289D6-808B-C0E3-0880-E8827AED7F6D}"/>
              </a:ext>
            </a:extLst>
          </p:cNvPr>
          <p:cNvPicPr>
            <a:picLocks noChangeAspect="1"/>
          </p:cNvPicPr>
          <p:nvPr/>
        </p:nvPicPr>
        <p:blipFill>
          <a:blip r:embed="rId2"/>
          <a:stretch>
            <a:fillRect/>
          </a:stretch>
        </p:blipFill>
        <p:spPr>
          <a:xfrm>
            <a:off x="82204" y="439009"/>
            <a:ext cx="6172941" cy="2190903"/>
          </a:xfrm>
          <a:prstGeom prst="rect">
            <a:avLst/>
          </a:prstGeom>
        </p:spPr>
      </p:pic>
      <p:pic>
        <p:nvPicPr>
          <p:cNvPr id="5" name="Picture 4">
            <a:extLst>
              <a:ext uri="{FF2B5EF4-FFF2-40B4-BE49-F238E27FC236}">
                <a16:creationId xmlns:a16="http://schemas.microsoft.com/office/drawing/2014/main" id="{D36F8FB4-E7C3-82D0-8F0B-6DC818A24DB1}"/>
              </a:ext>
            </a:extLst>
          </p:cNvPr>
          <p:cNvPicPr>
            <a:picLocks noChangeAspect="1"/>
          </p:cNvPicPr>
          <p:nvPr/>
        </p:nvPicPr>
        <p:blipFill>
          <a:blip r:embed="rId3"/>
          <a:stretch>
            <a:fillRect/>
          </a:stretch>
        </p:blipFill>
        <p:spPr>
          <a:xfrm>
            <a:off x="82204" y="2857698"/>
            <a:ext cx="6172940" cy="3561293"/>
          </a:xfrm>
          <a:prstGeom prst="rect">
            <a:avLst/>
          </a:prstGeom>
        </p:spPr>
      </p:pic>
      <p:pic>
        <p:nvPicPr>
          <p:cNvPr id="7" name="Picture 6">
            <a:extLst>
              <a:ext uri="{FF2B5EF4-FFF2-40B4-BE49-F238E27FC236}">
                <a16:creationId xmlns:a16="http://schemas.microsoft.com/office/drawing/2014/main" id="{F3ECDE0D-12DD-9A2A-739F-0D0E571A9039}"/>
              </a:ext>
            </a:extLst>
          </p:cNvPr>
          <p:cNvPicPr>
            <a:picLocks noChangeAspect="1"/>
          </p:cNvPicPr>
          <p:nvPr/>
        </p:nvPicPr>
        <p:blipFill>
          <a:blip r:embed="rId4"/>
          <a:stretch>
            <a:fillRect/>
          </a:stretch>
        </p:blipFill>
        <p:spPr>
          <a:xfrm>
            <a:off x="6708298" y="481923"/>
            <a:ext cx="5296302" cy="5894153"/>
          </a:xfrm>
          <a:prstGeom prst="rect">
            <a:avLst/>
          </a:prstGeom>
        </p:spPr>
      </p:pic>
    </p:spTree>
    <p:extLst>
      <p:ext uri="{BB962C8B-B14F-4D97-AF65-F5344CB8AC3E}">
        <p14:creationId xmlns:p14="http://schemas.microsoft.com/office/powerpoint/2010/main" val="95816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4" name="Picture 3">
            <a:extLst>
              <a:ext uri="{FF2B5EF4-FFF2-40B4-BE49-F238E27FC236}">
                <a16:creationId xmlns:a16="http://schemas.microsoft.com/office/drawing/2014/main" id="{756D6E35-1A48-02CC-EC2B-C33C08B9104F}"/>
              </a:ext>
            </a:extLst>
          </p:cNvPr>
          <p:cNvPicPr>
            <a:picLocks noChangeAspect="1"/>
          </p:cNvPicPr>
          <p:nvPr/>
        </p:nvPicPr>
        <p:blipFill>
          <a:blip r:embed="rId2"/>
          <a:stretch>
            <a:fillRect/>
          </a:stretch>
        </p:blipFill>
        <p:spPr>
          <a:xfrm>
            <a:off x="72679" y="469747"/>
            <a:ext cx="5791498" cy="6100986"/>
          </a:xfrm>
          <a:prstGeom prst="rect">
            <a:avLst/>
          </a:prstGeom>
        </p:spPr>
      </p:pic>
      <p:pic>
        <p:nvPicPr>
          <p:cNvPr id="8" name="Picture 7">
            <a:extLst>
              <a:ext uri="{FF2B5EF4-FFF2-40B4-BE49-F238E27FC236}">
                <a16:creationId xmlns:a16="http://schemas.microsoft.com/office/drawing/2014/main" id="{B3B01E89-EFF3-6EC6-A7F2-6E8826B06782}"/>
              </a:ext>
            </a:extLst>
          </p:cNvPr>
          <p:cNvPicPr>
            <a:picLocks noChangeAspect="1"/>
          </p:cNvPicPr>
          <p:nvPr/>
        </p:nvPicPr>
        <p:blipFill>
          <a:blip r:embed="rId3"/>
          <a:stretch>
            <a:fillRect/>
          </a:stretch>
        </p:blipFill>
        <p:spPr>
          <a:xfrm>
            <a:off x="6242856" y="662230"/>
            <a:ext cx="5791498" cy="5139759"/>
          </a:xfrm>
          <a:prstGeom prst="rect">
            <a:avLst/>
          </a:prstGeom>
        </p:spPr>
      </p:pic>
    </p:spTree>
    <p:extLst>
      <p:ext uri="{BB962C8B-B14F-4D97-AF65-F5344CB8AC3E}">
        <p14:creationId xmlns:p14="http://schemas.microsoft.com/office/powerpoint/2010/main" val="1645484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3" name="Picture 2">
            <a:extLst>
              <a:ext uri="{FF2B5EF4-FFF2-40B4-BE49-F238E27FC236}">
                <a16:creationId xmlns:a16="http://schemas.microsoft.com/office/drawing/2014/main" id="{B51E06DB-AA82-C225-0F83-1B319DA0A5D3}"/>
              </a:ext>
            </a:extLst>
          </p:cNvPr>
          <p:cNvPicPr>
            <a:picLocks noChangeAspect="1"/>
          </p:cNvPicPr>
          <p:nvPr/>
        </p:nvPicPr>
        <p:blipFill>
          <a:blip r:embed="rId2"/>
          <a:stretch>
            <a:fillRect/>
          </a:stretch>
        </p:blipFill>
        <p:spPr>
          <a:xfrm>
            <a:off x="59978" y="512968"/>
            <a:ext cx="5816899" cy="5483229"/>
          </a:xfrm>
          <a:prstGeom prst="rect">
            <a:avLst/>
          </a:prstGeom>
        </p:spPr>
      </p:pic>
      <p:pic>
        <p:nvPicPr>
          <p:cNvPr id="6" name="Picture 5">
            <a:extLst>
              <a:ext uri="{FF2B5EF4-FFF2-40B4-BE49-F238E27FC236}">
                <a16:creationId xmlns:a16="http://schemas.microsoft.com/office/drawing/2014/main" id="{CD9FF8A9-6C46-0B71-A0CC-8A29A45F9B88}"/>
              </a:ext>
            </a:extLst>
          </p:cNvPr>
          <p:cNvPicPr>
            <a:picLocks noChangeAspect="1"/>
          </p:cNvPicPr>
          <p:nvPr/>
        </p:nvPicPr>
        <p:blipFill>
          <a:blip r:embed="rId3"/>
          <a:stretch>
            <a:fillRect/>
          </a:stretch>
        </p:blipFill>
        <p:spPr>
          <a:xfrm>
            <a:off x="6096000" y="286120"/>
            <a:ext cx="5759746" cy="5710077"/>
          </a:xfrm>
          <a:prstGeom prst="rect">
            <a:avLst/>
          </a:prstGeom>
        </p:spPr>
      </p:pic>
    </p:spTree>
    <p:extLst>
      <p:ext uri="{BB962C8B-B14F-4D97-AF65-F5344CB8AC3E}">
        <p14:creationId xmlns:p14="http://schemas.microsoft.com/office/powerpoint/2010/main" val="89756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JUnit</a:t>
            </a:r>
            <a:endPar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B08F89-5C8B-FB45-8F34-FB249826B6F8}"/>
              </a:ext>
            </a:extLst>
          </p:cNvPr>
          <p:cNvPicPr>
            <a:picLocks noChangeAspect="1"/>
          </p:cNvPicPr>
          <p:nvPr/>
        </p:nvPicPr>
        <p:blipFill>
          <a:blip r:embed="rId2"/>
          <a:stretch>
            <a:fillRect/>
          </a:stretch>
        </p:blipFill>
        <p:spPr>
          <a:xfrm>
            <a:off x="159142" y="439008"/>
            <a:ext cx="4955023" cy="4076347"/>
          </a:xfrm>
          <a:prstGeom prst="rect">
            <a:avLst/>
          </a:prstGeom>
        </p:spPr>
      </p:pic>
      <p:pic>
        <p:nvPicPr>
          <p:cNvPr id="7" name="Picture 6">
            <a:extLst>
              <a:ext uri="{FF2B5EF4-FFF2-40B4-BE49-F238E27FC236}">
                <a16:creationId xmlns:a16="http://schemas.microsoft.com/office/drawing/2014/main" id="{682607D9-5035-4C6D-C3C1-D03A8A892A67}"/>
              </a:ext>
            </a:extLst>
          </p:cNvPr>
          <p:cNvPicPr>
            <a:picLocks noChangeAspect="1"/>
          </p:cNvPicPr>
          <p:nvPr/>
        </p:nvPicPr>
        <p:blipFill>
          <a:blip r:embed="rId3"/>
          <a:stretch>
            <a:fillRect/>
          </a:stretch>
        </p:blipFill>
        <p:spPr>
          <a:xfrm>
            <a:off x="5397388" y="275493"/>
            <a:ext cx="6486023" cy="4239862"/>
          </a:xfrm>
          <a:prstGeom prst="rect">
            <a:avLst/>
          </a:prstGeom>
        </p:spPr>
      </p:pic>
      <p:pic>
        <p:nvPicPr>
          <p:cNvPr id="9" name="Picture 8">
            <a:extLst>
              <a:ext uri="{FF2B5EF4-FFF2-40B4-BE49-F238E27FC236}">
                <a16:creationId xmlns:a16="http://schemas.microsoft.com/office/drawing/2014/main" id="{A3FC9111-E0C9-8E48-547B-DFF6686D5FBD}"/>
              </a:ext>
            </a:extLst>
          </p:cNvPr>
          <p:cNvPicPr>
            <a:picLocks noChangeAspect="1"/>
          </p:cNvPicPr>
          <p:nvPr/>
        </p:nvPicPr>
        <p:blipFill>
          <a:blip r:embed="rId4"/>
          <a:stretch>
            <a:fillRect/>
          </a:stretch>
        </p:blipFill>
        <p:spPr>
          <a:xfrm>
            <a:off x="159143" y="4845050"/>
            <a:ext cx="10620901" cy="1873346"/>
          </a:xfrm>
          <a:prstGeom prst="rect">
            <a:avLst/>
          </a:prstGeom>
        </p:spPr>
      </p:pic>
    </p:spTree>
    <p:extLst>
      <p:ext uri="{BB962C8B-B14F-4D97-AF65-F5344CB8AC3E}">
        <p14:creationId xmlns:p14="http://schemas.microsoft.com/office/powerpoint/2010/main" val="4044228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JUnit</a:t>
            </a:r>
            <a:endPar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E06D74B-6FDA-4394-AF32-00206C9F588B}"/>
              </a:ext>
            </a:extLst>
          </p:cNvPr>
          <p:cNvPicPr>
            <a:picLocks noChangeAspect="1"/>
          </p:cNvPicPr>
          <p:nvPr/>
        </p:nvPicPr>
        <p:blipFill>
          <a:blip r:embed="rId2"/>
          <a:stretch>
            <a:fillRect/>
          </a:stretch>
        </p:blipFill>
        <p:spPr>
          <a:xfrm>
            <a:off x="218790" y="598698"/>
            <a:ext cx="5588287" cy="4062314"/>
          </a:xfrm>
          <a:prstGeom prst="rect">
            <a:avLst/>
          </a:prstGeom>
        </p:spPr>
      </p:pic>
      <p:pic>
        <p:nvPicPr>
          <p:cNvPr id="6" name="Picture 5">
            <a:extLst>
              <a:ext uri="{FF2B5EF4-FFF2-40B4-BE49-F238E27FC236}">
                <a16:creationId xmlns:a16="http://schemas.microsoft.com/office/drawing/2014/main" id="{3D0B07A6-AD2B-E7A4-5F0D-A6371FE5F322}"/>
              </a:ext>
            </a:extLst>
          </p:cNvPr>
          <p:cNvPicPr>
            <a:picLocks noChangeAspect="1"/>
          </p:cNvPicPr>
          <p:nvPr/>
        </p:nvPicPr>
        <p:blipFill>
          <a:blip r:embed="rId3"/>
          <a:stretch>
            <a:fillRect/>
          </a:stretch>
        </p:blipFill>
        <p:spPr>
          <a:xfrm>
            <a:off x="6295913" y="773752"/>
            <a:ext cx="5778797" cy="3712205"/>
          </a:xfrm>
          <a:prstGeom prst="rect">
            <a:avLst/>
          </a:prstGeom>
        </p:spPr>
      </p:pic>
    </p:spTree>
    <p:extLst>
      <p:ext uri="{BB962C8B-B14F-4D97-AF65-F5344CB8AC3E}">
        <p14:creationId xmlns:p14="http://schemas.microsoft.com/office/powerpoint/2010/main" val="2004446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Architecture</a:t>
            </a:r>
          </a:p>
        </p:txBody>
      </p:sp>
      <p:pic>
        <p:nvPicPr>
          <p:cNvPr id="3" name="Picture 2">
            <a:extLst>
              <a:ext uri="{FF2B5EF4-FFF2-40B4-BE49-F238E27FC236}">
                <a16:creationId xmlns:a16="http://schemas.microsoft.com/office/drawing/2014/main" id="{C84EF199-676F-507C-D7F9-C039833B96B9}"/>
              </a:ext>
            </a:extLst>
          </p:cNvPr>
          <p:cNvPicPr>
            <a:picLocks noChangeAspect="1"/>
          </p:cNvPicPr>
          <p:nvPr/>
        </p:nvPicPr>
        <p:blipFill>
          <a:blip r:embed="rId2"/>
          <a:stretch>
            <a:fillRect/>
          </a:stretch>
        </p:blipFill>
        <p:spPr>
          <a:xfrm>
            <a:off x="159143" y="439009"/>
            <a:ext cx="4978656" cy="3314870"/>
          </a:xfrm>
          <a:prstGeom prst="rect">
            <a:avLst/>
          </a:prstGeom>
        </p:spPr>
      </p:pic>
      <p:pic>
        <p:nvPicPr>
          <p:cNvPr id="6" name="Picture 5">
            <a:extLst>
              <a:ext uri="{FF2B5EF4-FFF2-40B4-BE49-F238E27FC236}">
                <a16:creationId xmlns:a16="http://schemas.microsoft.com/office/drawing/2014/main" id="{35A1FFB8-8A21-2489-E9E7-412AFF2C8DFB}"/>
              </a:ext>
            </a:extLst>
          </p:cNvPr>
          <p:cNvPicPr>
            <a:picLocks noChangeAspect="1"/>
          </p:cNvPicPr>
          <p:nvPr/>
        </p:nvPicPr>
        <p:blipFill>
          <a:blip r:embed="rId3"/>
          <a:stretch>
            <a:fillRect/>
          </a:stretch>
        </p:blipFill>
        <p:spPr>
          <a:xfrm>
            <a:off x="-1" y="3905275"/>
            <a:ext cx="5837055" cy="2883048"/>
          </a:xfrm>
          <a:prstGeom prst="rect">
            <a:avLst/>
          </a:prstGeom>
        </p:spPr>
      </p:pic>
      <p:pic>
        <p:nvPicPr>
          <p:cNvPr id="8" name="Picture 7">
            <a:extLst>
              <a:ext uri="{FF2B5EF4-FFF2-40B4-BE49-F238E27FC236}">
                <a16:creationId xmlns:a16="http://schemas.microsoft.com/office/drawing/2014/main" id="{916F5E72-578E-B805-2497-70977620F693}"/>
              </a:ext>
            </a:extLst>
          </p:cNvPr>
          <p:cNvPicPr>
            <a:picLocks noChangeAspect="1"/>
          </p:cNvPicPr>
          <p:nvPr/>
        </p:nvPicPr>
        <p:blipFill>
          <a:blip r:embed="rId4"/>
          <a:stretch>
            <a:fillRect/>
          </a:stretch>
        </p:blipFill>
        <p:spPr>
          <a:xfrm>
            <a:off x="5478308" y="147600"/>
            <a:ext cx="6473628" cy="3356250"/>
          </a:xfrm>
          <a:prstGeom prst="rect">
            <a:avLst/>
          </a:prstGeom>
        </p:spPr>
      </p:pic>
      <p:pic>
        <p:nvPicPr>
          <p:cNvPr id="10" name="Picture 9">
            <a:extLst>
              <a:ext uri="{FF2B5EF4-FFF2-40B4-BE49-F238E27FC236}">
                <a16:creationId xmlns:a16="http://schemas.microsoft.com/office/drawing/2014/main" id="{98D197A6-1BB7-BD21-9676-A6030FD511A8}"/>
              </a:ext>
            </a:extLst>
          </p:cNvPr>
          <p:cNvPicPr>
            <a:picLocks noChangeAspect="1"/>
          </p:cNvPicPr>
          <p:nvPr/>
        </p:nvPicPr>
        <p:blipFill>
          <a:blip r:embed="rId5"/>
          <a:stretch>
            <a:fillRect/>
          </a:stretch>
        </p:blipFill>
        <p:spPr>
          <a:xfrm>
            <a:off x="5837054" y="3503850"/>
            <a:ext cx="5736908" cy="3206549"/>
          </a:xfrm>
          <a:prstGeom prst="rect">
            <a:avLst/>
          </a:prstGeom>
        </p:spPr>
      </p:pic>
    </p:spTree>
    <p:extLst>
      <p:ext uri="{BB962C8B-B14F-4D97-AF65-F5344CB8AC3E}">
        <p14:creationId xmlns:p14="http://schemas.microsoft.com/office/powerpoint/2010/main" val="38215206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Mockito</a:t>
            </a:r>
          </a:p>
        </p:txBody>
      </p:sp>
      <p:pic>
        <p:nvPicPr>
          <p:cNvPr id="7" name="Picture 6">
            <a:extLst>
              <a:ext uri="{FF2B5EF4-FFF2-40B4-BE49-F238E27FC236}">
                <a16:creationId xmlns:a16="http://schemas.microsoft.com/office/drawing/2014/main" id="{5EA61521-3939-7E2A-2088-138534C424F9}"/>
              </a:ext>
            </a:extLst>
          </p:cNvPr>
          <p:cNvPicPr>
            <a:picLocks noChangeAspect="1"/>
          </p:cNvPicPr>
          <p:nvPr/>
        </p:nvPicPr>
        <p:blipFill>
          <a:blip r:embed="rId2"/>
          <a:stretch>
            <a:fillRect/>
          </a:stretch>
        </p:blipFill>
        <p:spPr>
          <a:xfrm>
            <a:off x="65459" y="478704"/>
            <a:ext cx="5753396" cy="1107335"/>
          </a:xfrm>
          <a:prstGeom prst="rect">
            <a:avLst/>
          </a:prstGeom>
        </p:spPr>
      </p:pic>
      <p:pic>
        <p:nvPicPr>
          <p:cNvPr id="9" name="Picture 8">
            <a:extLst>
              <a:ext uri="{FF2B5EF4-FFF2-40B4-BE49-F238E27FC236}">
                <a16:creationId xmlns:a16="http://schemas.microsoft.com/office/drawing/2014/main" id="{31795797-CA27-931B-D556-3AABEE8CB73A}"/>
              </a:ext>
            </a:extLst>
          </p:cNvPr>
          <p:cNvPicPr>
            <a:picLocks noChangeAspect="1"/>
          </p:cNvPicPr>
          <p:nvPr/>
        </p:nvPicPr>
        <p:blipFill>
          <a:blip r:embed="rId3"/>
          <a:stretch>
            <a:fillRect/>
          </a:stretch>
        </p:blipFill>
        <p:spPr>
          <a:xfrm>
            <a:off x="65459" y="1780248"/>
            <a:ext cx="5778797" cy="3552403"/>
          </a:xfrm>
          <a:prstGeom prst="rect">
            <a:avLst/>
          </a:prstGeom>
        </p:spPr>
      </p:pic>
      <p:pic>
        <p:nvPicPr>
          <p:cNvPr id="11" name="Picture 10">
            <a:extLst>
              <a:ext uri="{FF2B5EF4-FFF2-40B4-BE49-F238E27FC236}">
                <a16:creationId xmlns:a16="http://schemas.microsoft.com/office/drawing/2014/main" id="{21D683B3-BA10-16AF-1137-E8A6AC54B9D4}"/>
              </a:ext>
            </a:extLst>
          </p:cNvPr>
          <p:cNvPicPr>
            <a:picLocks noChangeAspect="1"/>
          </p:cNvPicPr>
          <p:nvPr/>
        </p:nvPicPr>
        <p:blipFill>
          <a:blip r:embed="rId4"/>
          <a:stretch>
            <a:fillRect/>
          </a:stretch>
        </p:blipFill>
        <p:spPr>
          <a:xfrm>
            <a:off x="6002316" y="294038"/>
            <a:ext cx="6003059" cy="2716199"/>
          </a:xfrm>
          <a:prstGeom prst="rect">
            <a:avLst/>
          </a:prstGeom>
        </p:spPr>
      </p:pic>
      <p:pic>
        <p:nvPicPr>
          <p:cNvPr id="13" name="Picture 12">
            <a:extLst>
              <a:ext uri="{FF2B5EF4-FFF2-40B4-BE49-F238E27FC236}">
                <a16:creationId xmlns:a16="http://schemas.microsoft.com/office/drawing/2014/main" id="{E9F6D298-F6F3-E21D-3126-3A1909B8AE11}"/>
              </a:ext>
            </a:extLst>
          </p:cNvPr>
          <p:cNvPicPr>
            <a:picLocks noChangeAspect="1"/>
          </p:cNvPicPr>
          <p:nvPr/>
        </p:nvPicPr>
        <p:blipFill>
          <a:blip r:embed="rId5"/>
          <a:stretch>
            <a:fillRect/>
          </a:stretch>
        </p:blipFill>
        <p:spPr>
          <a:xfrm>
            <a:off x="6096000" y="3404291"/>
            <a:ext cx="5199944" cy="1768108"/>
          </a:xfrm>
          <a:prstGeom prst="rect">
            <a:avLst/>
          </a:prstGeom>
        </p:spPr>
      </p:pic>
      <p:pic>
        <p:nvPicPr>
          <p:cNvPr id="16" name="Picture 15">
            <a:extLst>
              <a:ext uri="{FF2B5EF4-FFF2-40B4-BE49-F238E27FC236}">
                <a16:creationId xmlns:a16="http://schemas.microsoft.com/office/drawing/2014/main" id="{CFCCD799-9B8E-5B2D-C132-3FBAEA47B3C9}"/>
              </a:ext>
            </a:extLst>
          </p:cNvPr>
          <p:cNvPicPr>
            <a:picLocks noChangeAspect="1"/>
          </p:cNvPicPr>
          <p:nvPr/>
        </p:nvPicPr>
        <p:blipFill>
          <a:blip r:embed="rId6"/>
          <a:stretch>
            <a:fillRect/>
          </a:stretch>
        </p:blipFill>
        <p:spPr>
          <a:xfrm>
            <a:off x="99968" y="5332651"/>
            <a:ext cx="11439273" cy="1499137"/>
          </a:xfrm>
          <a:prstGeom prst="rect">
            <a:avLst/>
          </a:prstGeom>
        </p:spPr>
      </p:pic>
    </p:spTree>
    <p:extLst>
      <p:ext uri="{BB962C8B-B14F-4D97-AF65-F5344CB8AC3E}">
        <p14:creationId xmlns:p14="http://schemas.microsoft.com/office/powerpoint/2010/main" val="2196581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ORM(Object Relational Mapping)</a:t>
            </a:r>
          </a:p>
        </p:txBody>
      </p:sp>
      <p:pic>
        <p:nvPicPr>
          <p:cNvPr id="3" name="Picture 2">
            <a:extLst>
              <a:ext uri="{FF2B5EF4-FFF2-40B4-BE49-F238E27FC236}">
                <a16:creationId xmlns:a16="http://schemas.microsoft.com/office/drawing/2014/main" id="{6B4521B7-6924-0097-3B6C-4E58670DBC1D}"/>
              </a:ext>
            </a:extLst>
          </p:cNvPr>
          <p:cNvPicPr>
            <a:picLocks noChangeAspect="1"/>
          </p:cNvPicPr>
          <p:nvPr/>
        </p:nvPicPr>
        <p:blipFill>
          <a:blip r:embed="rId2"/>
          <a:stretch>
            <a:fillRect/>
          </a:stretch>
        </p:blipFill>
        <p:spPr>
          <a:xfrm>
            <a:off x="159834" y="580555"/>
            <a:ext cx="8757589" cy="2599615"/>
          </a:xfrm>
          <a:prstGeom prst="rect">
            <a:avLst/>
          </a:prstGeom>
        </p:spPr>
      </p:pic>
      <p:pic>
        <p:nvPicPr>
          <p:cNvPr id="5" name="Picture 4">
            <a:extLst>
              <a:ext uri="{FF2B5EF4-FFF2-40B4-BE49-F238E27FC236}">
                <a16:creationId xmlns:a16="http://schemas.microsoft.com/office/drawing/2014/main" id="{C315D561-1031-2C78-5BEA-057FF4A5A4AA}"/>
              </a:ext>
            </a:extLst>
          </p:cNvPr>
          <p:cNvPicPr>
            <a:picLocks noChangeAspect="1"/>
          </p:cNvPicPr>
          <p:nvPr/>
        </p:nvPicPr>
        <p:blipFill>
          <a:blip r:embed="rId3"/>
          <a:stretch>
            <a:fillRect/>
          </a:stretch>
        </p:blipFill>
        <p:spPr>
          <a:xfrm>
            <a:off x="83630" y="3282020"/>
            <a:ext cx="9505432" cy="2689902"/>
          </a:xfrm>
          <a:prstGeom prst="rect">
            <a:avLst/>
          </a:prstGeom>
        </p:spPr>
      </p:pic>
    </p:spTree>
    <p:extLst>
      <p:ext uri="{BB962C8B-B14F-4D97-AF65-F5344CB8AC3E}">
        <p14:creationId xmlns:p14="http://schemas.microsoft.com/office/powerpoint/2010/main" val="178479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ORM(Object Relational Mapping)</a:t>
            </a:r>
          </a:p>
        </p:txBody>
      </p:sp>
      <p:pic>
        <p:nvPicPr>
          <p:cNvPr id="4" name="Picture 3">
            <a:extLst>
              <a:ext uri="{FF2B5EF4-FFF2-40B4-BE49-F238E27FC236}">
                <a16:creationId xmlns:a16="http://schemas.microsoft.com/office/drawing/2014/main" id="{BDB0C6E4-43E2-C82C-67F2-927237B8AC7B}"/>
              </a:ext>
            </a:extLst>
          </p:cNvPr>
          <p:cNvPicPr>
            <a:picLocks noChangeAspect="1"/>
          </p:cNvPicPr>
          <p:nvPr/>
        </p:nvPicPr>
        <p:blipFill>
          <a:blip r:embed="rId2"/>
          <a:stretch>
            <a:fillRect/>
          </a:stretch>
        </p:blipFill>
        <p:spPr>
          <a:xfrm>
            <a:off x="65460" y="672913"/>
            <a:ext cx="5728438" cy="5371837"/>
          </a:xfrm>
          <a:prstGeom prst="rect">
            <a:avLst/>
          </a:prstGeom>
        </p:spPr>
      </p:pic>
      <p:pic>
        <p:nvPicPr>
          <p:cNvPr id="7" name="Picture 6">
            <a:extLst>
              <a:ext uri="{FF2B5EF4-FFF2-40B4-BE49-F238E27FC236}">
                <a16:creationId xmlns:a16="http://schemas.microsoft.com/office/drawing/2014/main" id="{B517FFC1-549F-DB6D-AA94-E4D61B423ADE}"/>
              </a:ext>
            </a:extLst>
          </p:cNvPr>
          <p:cNvPicPr>
            <a:picLocks noChangeAspect="1"/>
          </p:cNvPicPr>
          <p:nvPr/>
        </p:nvPicPr>
        <p:blipFill>
          <a:blip r:embed="rId3"/>
          <a:stretch>
            <a:fillRect/>
          </a:stretch>
        </p:blipFill>
        <p:spPr>
          <a:xfrm>
            <a:off x="6120276" y="423511"/>
            <a:ext cx="5867447" cy="5799264"/>
          </a:xfrm>
          <a:prstGeom prst="rect">
            <a:avLst/>
          </a:prstGeom>
        </p:spPr>
      </p:pic>
    </p:spTree>
    <p:extLst>
      <p:ext uri="{BB962C8B-B14F-4D97-AF65-F5344CB8AC3E}">
        <p14:creationId xmlns:p14="http://schemas.microsoft.com/office/powerpoint/2010/main" val="19697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ORM(Object Relational Mapping)</a:t>
            </a:r>
          </a:p>
        </p:txBody>
      </p:sp>
      <p:pic>
        <p:nvPicPr>
          <p:cNvPr id="3" name="Picture 2">
            <a:extLst>
              <a:ext uri="{FF2B5EF4-FFF2-40B4-BE49-F238E27FC236}">
                <a16:creationId xmlns:a16="http://schemas.microsoft.com/office/drawing/2014/main" id="{80DA5992-B568-9C7B-4E20-BBCDA6E9D6E8}"/>
              </a:ext>
            </a:extLst>
          </p:cNvPr>
          <p:cNvPicPr>
            <a:picLocks noChangeAspect="1"/>
          </p:cNvPicPr>
          <p:nvPr/>
        </p:nvPicPr>
        <p:blipFill>
          <a:blip r:embed="rId2"/>
          <a:stretch>
            <a:fillRect/>
          </a:stretch>
        </p:blipFill>
        <p:spPr>
          <a:xfrm>
            <a:off x="73134" y="412949"/>
            <a:ext cx="6458696" cy="3414584"/>
          </a:xfrm>
          <a:prstGeom prst="rect">
            <a:avLst/>
          </a:prstGeom>
        </p:spPr>
      </p:pic>
      <p:pic>
        <p:nvPicPr>
          <p:cNvPr id="6" name="Picture 5">
            <a:extLst>
              <a:ext uri="{FF2B5EF4-FFF2-40B4-BE49-F238E27FC236}">
                <a16:creationId xmlns:a16="http://schemas.microsoft.com/office/drawing/2014/main" id="{E1706079-095D-83AE-EBCA-1E4B090DD80B}"/>
              </a:ext>
            </a:extLst>
          </p:cNvPr>
          <p:cNvPicPr>
            <a:picLocks noChangeAspect="1"/>
          </p:cNvPicPr>
          <p:nvPr/>
        </p:nvPicPr>
        <p:blipFill>
          <a:blip r:embed="rId3"/>
          <a:stretch>
            <a:fillRect/>
          </a:stretch>
        </p:blipFill>
        <p:spPr>
          <a:xfrm>
            <a:off x="176773" y="3827533"/>
            <a:ext cx="6458696" cy="3030467"/>
          </a:xfrm>
          <a:prstGeom prst="rect">
            <a:avLst/>
          </a:prstGeom>
        </p:spPr>
      </p:pic>
      <p:pic>
        <p:nvPicPr>
          <p:cNvPr id="9" name="Picture 8">
            <a:extLst>
              <a:ext uri="{FF2B5EF4-FFF2-40B4-BE49-F238E27FC236}">
                <a16:creationId xmlns:a16="http://schemas.microsoft.com/office/drawing/2014/main" id="{0994B331-4145-3A28-2462-666026D64E7B}"/>
              </a:ext>
            </a:extLst>
          </p:cNvPr>
          <p:cNvPicPr>
            <a:picLocks noChangeAspect="1"/>
          </p:cNvPicPr>
          <p:nvPr/>
        </p:nvPicPr>
        <p:blipFill>
          <a:blip r:embed="rId4"/>
          <a:stretch>
            <a:fillRect/>
          </a:stretch>
        </p:blipFill>
        <p:spPr>
          <a:xfrm>
            <a:off x="6900334" y="412949"/>
            <a:ext cx="5218532" cy="5983930"/>
          </a:xfrm>
          <a:prstGeom prst="rect">
            <a:avLst/>
          </a:prstGeom>
        </p:spPr>
      </p:pic>
    </p:spTree>
    <p:extLst>
      <p:ext uri="{BB962C8B-B14F-4D97-AF65-F5344CB8AC3E}">
        <p14:creationId xmlns:p14="http://schemas.microsoft.com/office/powerpoint/2010/main" val="542292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JPA(Java Persistence API) vs Hibernate</a:t>
            </a:r>
          </a:p>
        </p:txBody>
      </p:sp>
      <p:pic>
        <p:nvPicPr>
          <p:cNvPr id="4" name="Picture 3">
            <a:extLst>
              <a:ext uri="{FF2B5EF4-FFF2-40B4-BE49-F238E27FC236}">
                <a16:creationId xmlns:a16="http://schemas.microsoft.com/office/drawing/2014/main" id="{1D32694E-9A02-9701-86C8-BA2183307218}"/>
              </a:ext>
            </a:extLst>
          </p:cNvPr>
          <p:cNvPicPr>
            <a:picLocks noChangeAspect="1"/>
          </p:cNvPicPr>
          <p:nvPr/>
        </p:nvPicPr>
        <p:blipFill>
          <a:blip r:embed="rId2"/>
          <a:stretch>
            <a:fillRect/>
          </a:stretch>
        </p:blipFill>
        <p:spPr>
          <a:xfrm>
            <a:off x="65459" y="615435"/>
            <a:ext cx="5797848" cy="5663983"/>
          </a:xfrm>
          <a:prstGeom prst="rect">
            <a:avLst/>
          </a:prstGeom>
        </p:spPr>
      </p:pic>
      <p:pic>
        <p:nvPicPr>
          <p:cNvPr id="7" name="Picture 6">
            <a:extLst>
              <a:ext uri="{FF2B5EF4-FFF2-40B4-BE49-F238E27FC236}">
                <a16:creationId xmlns:a16="http://schemas.microsoft.com/office/drawing/2014/main" id="{B009AE22-EDBD-9AAF-3B03-55732A662F1E}"/>
              </a:ext>
            </a:extLst>
          </p:cNvPr>
          <p:cNvPicPr>
            <a:picLocks noChangeAspect="1"/>
          </p:cNvPicPr>
          <p:nvPr/>
        </p:nvPicPr>
        <p:blipFill>
          <a:blip r:embed="rId3"/>
          <a:stretch>
            <a:fillRect/>
          </a:stretch>
        </p:blipFill>
        <p:spPr>
          <a:xfrm>
            <a:off x="6096000" y="269763"/>
            <a:ext cx="5797848" cy="3751979"/>
          </a:xfrm>
          <a:prstGeom prst="rect">
            <a:avLst/>
          </a:prstGeom>
        </p:spPr>
      </p:pic>
      <p:pic>
        <p:nvPicPr>
          <p:cNvPr id="10" name="Picture 9">
            <a:extLst>
              <a:ext uri="{FF2B5EF4-FFF2-40B4-BE49-F238E27FC236}">
                <a16:creationId xmlns:a16="http://schemas.microsoft.com/office/drawing/2014/main" id="{B5033C60-4C24-0DD9-9419-887BCAB20A2C}"/>
              </a:ext>
            </a:extLst>
          </p:cNvPr>
          <p:cNvPicPr>
            <a:picLocks noChangeAspect="1"/>
          </p:cNvPicPr>
          <p:nvPr/>
        </p:nvPicPr>
        <p:blipFill>
          <a:blip r:embed="rId4"/>
          <a:stretch>
            <a:fillRect/>
          </a:stretch>
        </p:blipFill>
        <p:spPr>
          <a:xfrm>
            <a:off x="6153153" y="4108884"/>
            <a:ext cx="5683542" cy="2170534"/>
          </a:xfrm>
          <a:prstGeom prst="rect">
            <a:avLst/>
          </a:prstGeom>
        </p:spPr>
      </p:pic>
    </p:spTree>
    <p:extLst>
      <p:ext uri="{BB962C8B-B14F-4D97-AF65-F5344CB8AC3E}">
        <p14:creationId xmlns:p14="http://schemas.microsoft.com/office/powerpoint/2010/main" val="748093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JPA(Java Persistence API) vs Hibernate</a:t>
            </a:r>
          </a:p>
        </p:txBody>
      </p:sp>
      <p:pic>
        <p:nvPicPr>
          <p:cNvPr id="3" name="Picture 2">
            <a:extLst>
              <a:ext uri="{FF2B5EF4-FFF2-40B4-BE49-F238E27FC236}">
                <a16:creationId xmlns:a16="http://schemas.microsoft.com/office/drawing/2014/main" id="{31C38F7F-03A7-B5F6-E763-F3F5F69F0142}"/>
              </a:ext>
            </a:extLst>
          </p:cNvPr>
          <p:cNvPicPr>
            <a:picLocks noChangeAspect="1"/>
          </p:cNvPicPr>
          <p:nvPr/>
        </p:nvPicPr>
        <p:blipFill>
          <a:blip r:embed="rId2"/>
          <a:stretch>
            <a:fillRect/>
          </a:stretch>
        </p:blipFill>
        <p:spPr>
          <a:xfrm>
            <a:off x="65459" y="546861"/>
            <a:ext cx="6270605" cy="6201766"/>
          </a:xfrm>
          <a:prstGeom prst="rect">
            <a:avLst/>
          </a:prstGeom>
        </p:spPr>
      </p:pic>
      <p:pic>
        <p:nvPicPr>
          <p:cNvPr id="6" name="Picture 5">
            <a:extLst>
              <a:ext uri="{FF2B5EF4-FFF2-40B4-BE49-F238E27FC236}">
                <a16:creationId xmlns:a16="http://schemas.microsoft.com/office/drawing/2014/main" id="{343E44BF-11D2-C0CE-6907-8E52BE442672}"/>
              </a:ext>
            </a:extLst>
          </p:cNvPr>
          <p:cNvPicPr>
            <a:picLocks noChangeAspect="1"/>
          </p:cNvPicPr>
          <p:nvPr/>
        </p:nvPicPr>
        <p:blipFill>
          <a:blip r:embed="rId3"/>
          <a:stretch>
            <a:fillRect/>
          </a:stretch>
        </p:blipFill>
        <p:spPr>
          <a:xfrm>
            <a:off x="6345600" y="1241586"/>
            <a:ext cx="5797848" cy="5616414"/>
          </a:xfrm>
          <a:prstGeom prst="rect">
            <a:avLst/>
          </a:prstGeom>
        </p:spPr>
      </p:pic>
    </p:spTree>
    <p:extLst>
      <p:ext uri="{BB962C8B-B14F-4D97-AF65-F5344CB8AC3E}">
        <p14:creationId xmlns:p14="http://schemas.microsoft.com/office/powerpoint/2010/main" val="3112282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Data JPA</a:t>
            </a:r>
          </a:p>
        </p:txBody>
      </p:sp>
      <p:pic>
        <p:nvPicPr>
          <p:cNvPr id="4" name="Picture 3">
            <a:extLst>
              <a:ext uri="{FF2B5EF4-FFF2-40B4-BE49-F238E27FC236}">
                <a16:creationId xmlns:a16="http://schemas.microsoft.com/office/drawing/2014/main" id="{3FD757B4-ACBD-9F80-C331-FB983D71DEEB}"/>
              </a:ext>
            </a:extLst>
          </p:cNvPr>
          <p:cNvPicPr>
            <a:picLocks noChangeAspect="1"/>
          </p:cNvPicPr>
          <p:nvPr/>
        </p:nvPicPr>
        <p:blipFill>
          <a:blip r:embed="rId2"/>
          <a:stretch>
            <a:fillRect/>
          </a:stretch>
        </p:blipFill>
        <p:spPr>
          <a:xfrm>
            <a:off x="153714" y="602890"/>
            <a:ext cx="5936857" cy="2561096"/>
          </a:xfrm>
          <a:prstGeom prst="rect">
            <a:avLst/>
          </a:prstGeom>
        </p:spPr>
      </p:pic>
      <p:pic>
        <p:nvPicPr>
          <p:cNvPr id="7" name="Picture 6">
            <a:extLst>
              <a:ext uri="{FF2B5EF4-FFF2-40B4-BE49-F238E27FC236}">
                <a16:creationId xmlns:a16="http://schemas.microsoft.com/office/drawing/2014/main" id="{CF7351C8-5751-0228-0934-ACE58823F339}"/>
              </a:ext>
            </a:extLst>
          </p:cNvPr>
          <p:cNvPicPr>
            <a:picLocks noChangeAspect="1"/>
          </p:cNvPicPr>
          <p:nvPr/>
        </p:nvPicPr>
        <p:blipFill>
          <a:blip r:embed="rId3"/>
          <a:stretch>
            <a:fillRect/>
          </a:stretch>
        </p:blipFill>
        <p:spPr>
          <a:xfrm>
            <a:off x="6101431" y="0"/>
            <a:ext cx="5936857" cy="1491013"/>
          </a:xfrm>
          <a:prstGeom prst="rect">
            <a:avLst/>
          </a:prstGeom>
        </p:spPr>
      </p:pic>
      <p:pic>
        <p:nvPicPr>
          <p:cNvPr id="9" name="Picture 8">
            <a:extLst>
              <a:ext uri="{FF2B5EF4-FFF2-40B4-BE49-F238E27FC236}">
                <a16:creationId xmlns:a16="http://schemas.microsoft.com/office/drawing/2014/main" id="{5C311E41-FFE3-FA91-6344-92F969427A01}"/>
              </a:ext>
            </a:extLst>
          </p:cNvPr>
          <p:cNvPicPr>
            <a:picLocks noChangeAspect="1"/>
          </p:cNvPicPr>
          <p:nvPr/>
        </p:nvPicPr>
        <p:blipFill>
          <a:blip r:embed="rId4"/>
          <a:stretch>
            <a:fillRect/>
          </a:stretch>
        </p:blipFill>
        <p:spPr>
          <a:xfrm>
            <a:off x="6189684" y="1491013"/>
            <a:ext cx="5422387" cy="1325322"/>
          </a:xfrm>
          <a:prstGeom prst="rect">
            <a:avLst/>
          </a:prstGeom>
        </p:spPr>
      </p:pic>
      <p:pic>
        <p:nvPicPr>
          <p:cNvPr id="11" name="Picture 10">
            <a:extLst>
              <a:ext uri="{FF2B5EF4-FFF2-40B4-BE49-F238E27FC236}">
                <a16:creationId xmlns:a16="http://schemas.microsoft.com/office/drawing/2014/main" id="{ACDBA1DC-0C44-51B5-7CB6-B9F33ADCE504}"/>
              </a:ext>
            </a:extLst>
          </p:cNvPr>
          <p:cNvPicPr>
            <a:picLocks noChangeAspect="1"/>
          </p:cNvPicPr>
          <p:nvPr/>
        </p:nvPicPr>
        <p:blipFill>
          <a:blip r:embed="rId5"/>
          <a:stretch>
            <a:fillRect/>
          </a:stretch>
        </p:blipFill>
        <p:spPr>
          <a:xfrm>
            <a:off x="6189684" y="2982026"/>
            <a:ext cx="5527583" cy="1325322"/>
          </a:xfrm>
          <a:prstGeom prst="rect">
            <a:avLst/>
          </a:prstGeom>
        </p:spPr>
      </p:pic>
      <p:pic>
        <p:nvPicPr>
          <p:cNvPr id="13" name="Picture 12">
            <a:extLst>
              <a:ext uri="{FF2B5EF4-FFF2-40B4-BE49-F238E27FC236}">
                <a16:creationId xmlns:a16="http://schemas.microsoft.com/office/drawing/2014/main" id="{9E0B4851-1DE1-57A5-D293-229C490DBF2F}"/>
              </a:ext>
            </a:extLst>
          </p:cNvPr>
          <p:cNvPicPr>
            <a:picLocks noChangeAspect="1"/>
          </p:cNvPicPr>
          <p:nvPr/>
        </p:nvPicPr>
        <p:blipFill>
          <a:blip r:embed="rId6"/>
          <a:stretch>
            <a:fillRect/>
          </a:stretch>
        </p:blipFill>
        <p:spPr>
          <a:xfrm>
            <a:off x="6189684" y="4338757"/>
            <a:ext cx="5316467" cy="868057"/>
          </a:xfrm>
          <a:prstGeom prst="rect">
            <a:avLst/>
          </a:prstGeom>
        </p:spPr>
      </p:pic>
      <p:pic>
        <p:nvPicPr>
          <p:cNvPr id="16" name="Picture 15">
            <a:extLst>
              <a:ext uri="{FF2B5EF4-FFF2-40B4-BE49-F238E27FC236}">
                <a16:creationId xmlns:a16="http://schemas.microsoft.com/office/drawing/2014/main" id="{B7C0644E-674F-03FD-05AB-BF58FA53148F}"/>
              </a:ext>
            </a:extLst>
          </p:cNvPr>
          <p:cNvPicPr>
            <a:picLocks noChangeAspect="1"/>
          </p:cNvPicPr>
          <p:nvPr/>
        </p:nvPicPr>
        <p:blipFill>
          <a:blip r:embed="rId7"/>
          <a:stretch>
            <a:fillRect/>
          </a:stretch>
        </p:blipFill>
        <p:spPr>
          <a:xfrm>
            <a:off x="65459" y="3288171"/>
            <a:ext cx="6035972" cy="3395850"/>
          </a:xfrm>
          <a:prstGeom prst="rect">
            <a:avLst/>
          </a:prstGeom>
        </p:spPr>
      </p:pic>
      <p:pic>
        <p:nvPicPr>
          <p:cNvPr id="17" name="Picture 16">
            <a:extLst>
              <a:ext uri="{FF2B5EF4-FFF2-40B4-BE49-F238E27FC236}">
                <a16:creationId xmlns:a16="http://schemas.microsoft.com/office/drawing/2014/main" id="{CDC550AE-348D-26EA-6C83-2FCC9F049596}"/>
              </a:ext>
            </a:extLst>
          </p:cNvPr>
          <p:cNvPicPr>
            <a:picLocks noChangeAspect="1"/>
          </p:cNvPicPr>
          <p:nvPr/>
        </p:nvPicPr>
        <p:blipFill>
          <a:blip r:embed="rId8"/>
          <a:stretch>
            <a:fillRect/>
          </a:stretch>
        </p:blipFill>
        <p:spPr>
          <a:xfrm>
            <a:off x="6189684" y="5238223"/>
            <a:ext cx="2512142" cy="354082"/>
          </a:xfrm>
          <a:prstGeom prst="rect">
            <a:avLst/>
          </a:prstGeom>
        </p:spPr>
      </p:pic>
      <p:pic>
        <p:nvPicPr>
          <p:cNvPr id="18" name="Picture 17">
            <a:extLst>
              <a:ext uri="{FF2B5EF4-FFF2-40B4-BE49-F238E27FC236}">
                <a16:creationId xmlns:a16="http://schemas.microsoft.com/office/drawing/2014/main" id="{F7F21E70-ACCA-3381-5EB2-914D0806BBE5}"/>
              </a:ext>
            </a:extLst>
          </p:cNvPr>
          <p:cNvPicPr>
            <a:picLocks noChangeAspect="1"/>
          </p:cNvPicPr>
          <p:nvPr/>
        </p:nvPicPr>
        <p:blipFill>
          <a:blip r:embed="rId9"/>
          <a:stretch>
            <a:fillRect/>
          </a:stretch>
        </p:blipFill>
        <p:spPr>
          <a:xfrm>
            <a:off x="6189684" y="5623714"/>
            <a:ext cx="5608504" cy="1060307"/>
          </a:xfrm>
          <a:prstGeom prst="rect">
            <a:avLst/>
          </a:prstGeom>
        </p:spPr>
      </p:pic>
    </p:spTree>
    <p:extLst>
      <p:ext uri="{BB962C8B-B14F-4D97-AF65-F5344CB8AC3E}">
        <p14:creationId xmlns:p14="http://schemas.microsoft.com/office/powerpoint/2010/main" val="3510048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Data JPA</a:t>
            </a:r>
          </a:p>
        </p:txBody>
      </p:sp>
      <p:pic>
        <p:nvPicPr>
          <p:cNvPr id="10" name="Picture 9">
            <a:extLst>
              <a:ext uri="{FF2B5EF4-FFF2-40B4-BE49-F238E27FC236}">
                <a16:creationId xmlns:a16="http://schemas.microsoft.com/office/drawing/2014/main" id="{EB68F877-E134-E689-6FC4-95D8F9AC3D80}"/>
              </a:ext>
            </a:extLst>
          </p:cNvPr>
          <p:cNvPicPr>
            <a:picLocks noChangeAspect="1"/>
          </p:cNvPicPr>
          <p:nvPr/>
        </p:nvPicPr>
        <p:blipFill>
          <a:blip r:embed="rId2"/>
          <a:stretch>
            <a:fillRect/>
          </a:stretch>
        </p:blipFill>
        <p:spPr>
          <a:xfrm>
            <a:off x="65459" y="478706"/>
            <a:ext cx="5772447" cy="3858626"/>
          </a:xfrm>
          <a:prstGeom prst="rect">
            <a:avLst/>
          </a:prstGeom>
        </p:spPr>
      </p:pic>
      <p:pic>
        <p:nvPicPr>
          <p:cNvPr id="15" name="Picture 14">
            <a:extLst>
              <a:ext uri="{FF2B5EF4-FFF2-40B4-BE49-F238E27FC236}">
                <a16:creationId xmlns:a16="http://schemas.microsoft.com/office/drawing/2014/main" id="{5BEC6003-2284-29DC-5669-A49A83E15839}"/>
              </a:ext>
            </a:extLst>
          </p:cNvPr>
          <p:cNvPicPr>
            <a:picLocks noChangeAspect="1"/>
          </p:cNvPicPr>
          <p:nvPr/>
        </p:nvPicPr>
        <p:blipFill>
          <a:blip r:embed="rId3"/>
          <a:stretch>
            <a:fillRect/>
          </a:stretch>
        </p:blipFill>
        <p:spPr>
          <a:xfrm>
            <a:off x="65459" y="4337332"/>
            <a:ext cx="5829600" cy="2476627"/>
          </a:xfrm>
          <a:prstGeom prst="rect">
            <a:avLst/>
          </a:prstGeom>
        </p:spPr>
      </p:pic>
      <p:pic>
        <p:nvPicPr>
          <p:cNvPr id="17" name="Picture 16">
            <a:extLst>
              <a:ext uri="{FF2B5EF4-FFF2-40B4-BE49-F238E27FC236}">
                <a16:creationId xmlns:a16="http://schemas.microsoft.com/office/drawing/2014/main" id="{91891A0C-05FE-B20B-BD2C-0A518AFA9DDB}"/>
              </a:ext>
            </a:extLst>
          </p:cNvPr>
          <p:cNvPicPr>
            <a:picLocks noChangeAspect="1"/>
          </p:cNvPicPr>
          <p:nvPr/>
        </p:nvPicPr>
        <p:blipFill>
          <a:blip r:embed="rId4"/>
          <a:stretch>
            <a:fillRect/>
          </a:stretch>
        </p:blipFill>
        <p:spPr>
          <a:xfrm>
            <a:off x="6036024" y="409436"/>
            <a:ext cx="5816899" cy="3206915"/>
          </a:xfrm>
          <a:prstGeom prst="rect">
            <a:avLst/>
          </a:prstGeom>
        </p:spPr>
      </p:pic>
      <p:pic>
        <p:nvPicPr>
          <p:cNvPr id="21" name="Picture 20">
            <a:extLst>
              <a:ext uri="{FF2B5EF4-FFF2-40B4-BE49-F238E27FC236}">
                <a16:creationId xmlns:a16="http://schemas.microsoft.com/office/drawing/2014/main" id="{3105BEE7-0556-D203-3DEF-B5E614FEB727}"/>
              </a:ext>
            </a:extLst>
          </p:cNvPr>
          <p:cNvPicPr>
            <a:picLocks noChangeAspect="1"/>
          </p:cNvPicPr>
          <p:nvPr/>
        </p:nvPicPr>
        <p:blipFill>
          <a:blip r:embed="rId5"/>
          <a:stretch>
            <a:fillRect/>
          </a:stretch>
        </p:blipFill>
        <p:spPr>
          <a:xfrm>
            <a:off x="6002316" y="3818619"/>
            <a:ext cx="5791498" cy="2457576"/>
          </a:xfrm>
          <a:prstGeom prst="rect">
            <a:avLst/>
          </a:prstGeom>
        </p:spPr>
      </p:pic>
    </p:spTree>
    <p:extLst>
      <p:ext uri="{BB962C8B-B14F-4D97-AF65-F5344CB8AC3E}">
        <p14:creationId xmlns:p14="http://schemas.microsoft.com/office/powerpoint/2010/main" val="1256229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Data JPA</a:t>
            </a:r>
          </a:p>
        </p:txBody>
      </p:sp>
      <p:pic>
        <p:nvPicPr>
          <p:cNvPr id="3" name="Picture 2">
            <a:extLst>
              <a:ext uri="{FF2B5EF4-FFF2-40B4-BE49-F238E27FC236}">
                <a16:creationId xmlns:a16="http://schemas.microsoft.com/office/drawing/2014/main" id="{3C62BF74-93A9-3639-9D8C-C35D4E26E676}"/>
              </a:ext>
            </a:extLst>
          </p:cNvPr>
          <p:cNvPicPr>
            <a:picLocks noChangeAspect="1"/>
          </p:cNvPicPr>
          <p:nvPr/>
        </p:nvPicPr>
        <p:blipFill>
          <a:blip r:embed="rId2"/>
          <a:stretch>
            <a:fillRect/>
          </a:stretch>
        </p:blipFill>
        <p:spPr>
          <a:xfrm>
            <a:off x="65459" y="546214"/>
            <a:ext cx="5505733" cy="4292821"/>
          </a:xfrm>
          <a:prstGeom prst="rect">
            <a:avLst/>
          </a:prstGeom>
        </p:spPr>
      </p:pic>
      <p:pic>
        <p:nvPicPr>
          <p:cNvPr id="5" name="Picture 4">
            <a:extLst>
              <a:ext uri="{FF2B5EF4-FFF2-40B4-BE49-F238E27FC236}">
                <a16:creationId xmlns:a16="http://schemas.microsoft.com/office/drawing/2014/main" id="{74D1E496-9A8B-408E-2DF0-568BF23F7395}"/>
              </a:ext>
            </a:extLst>
          </p:cNvPr>
          <p:cNvPicPr>
            <a:picLocks noChangeAspect="1"/>
          </p:cNvPicPr>
          <p:nvPr/>
        </p:nvPicPr>
        <p:blipFill>
          <a:blip r:embed="rId3"/>
          <a:stretch>
            <a:fillRect/>
          </a:stretch>
        </p:blipFill>
        <p:spPr>
          <a:xfrm>
            <a:off x="6882102" y="0"/>
            <a:ext cx="4956546" cy="2961685"/>
          </a:xfrm>
          <a:prstGeom prst="rect">
            <a:avLst/>
          </a:prstGeom>
        </p:spPr>
      </p:pic>
      <p:pic>
        <p:nvPicPr>
          <p:cNvPr id="7" name="Picture 6">
            <a:extLst>
              <a:ext uri="{FF2B5EF4-FFF2-40B4-BE49-F238E27FC236}">
                <a16:creationId xmlns:a16="http://schemas.microsoft.com/office/drawing/2014/main" id="{FA0E2699-3291-9508-9926-486983D10E32}"/>
              </a:ext>
            </a:extLst>
          </p:cNvPr>
          <p:cNvPicPr>
            <a:picLocks noChangeAspect="1"/>
          </p:cNvPicPr>
          <p:nvPr/>
        </p:nvPicPr>
        <p:blipFill>
          <a:blip r:embed="rId4"/>
          <a:stretch>
            <a:fillRect/>
          </a:stretch>
        </p:blipFill>
        <p:spPr>
          <a:xfrm>
            <a:off x="6882102" y="2961685"/>
            <a:ext cx="4925486" cy="3896315"/>
          </a:xfrm>
          <a:prstGeom prst="rect">
            <a:avLst/>
          </a:prstGeom>
        </p:spPr>
      </p:pic>
    </p:spTree>
    <p:extLst>
      <p:ext uri="{BB962C8B-B14F-4D97-AF65-F5344CB8AC3E}">
        <p14:creationId xmlns:p14="http://schemas.microsoft.com/office/powerpoint/2010/main" val="37712172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Data JPA</a:t>
            </a:r>
          </a:p>
        </p:txBody>
      </p:sp>
      <p:pic>
        <p:nvPicPr>
          <p:cNvPr id="4" name="Picture 3">
            <a:extLst>
              <a:ext uri="{FF2B5EF4-FFF2-40B4-BE49-F238E27FC236}">
                <a16:creationId xmlns:a16="http://schemas.microsoft.com/office/drawing/2014/main" id="{4B6FD689-B25B-3852-F857-E5773AAA15FF}"/>
              </a:ext>
            </a:extLst>
          </p:cNvPr>
          <p:cNvPicPr>
            <a:picLocks noChangeAspect="1"/>
          </p:cNvPicPr>
          <p:nvPr/>
        </p:nvPicPr>
        <p:blipFill>
          <a:blip r:embed="rId2"/>
          <a:stretch>
            <a:fillRect/>
          </a:stretch>
        </p:blipFill>
        <p:spPr>
          <a:xfrm>
            <a:off x="152898" y="595277"/>
            <a:ext cx="5664491" cy="1670493"/>
          </a:xfrm>
          <a:prstGeom prst="rect">
            <a:avLst/>
          </a:prstGeom>
        </p:spPr>
      </p:pic>
      <p:pic>
        <p:nvPicPr>
          <p:cNvPr id="8" name="Picture 7">
            <a:extLst>
              <a:ext uri="{FF2B5EF4-FFF2-40B4-BE49-F238E27FC236}">
                <a16:creationId xmlns:a16="http://schemas.microsoft.com/office/drawing/2014/main" id="{676CEE08-5824-2A55-1E28-A075685B98A2}"/>
              </a:ext>
            </a:extLst>
          </p:cNvPr>
          <p:cNvPicPr>
            <a:picLocks noChangeAspect="1"/>
          </p:cNvPicPr>
          <p:nvPr/>
        </p:nvPicPr>
        <p:blipFill>
          <a:blip r:embed="rId3"/>
          <a:stretch>
            <a:fillRect/>
          </a:stretch>
        </p:blipFill>
        <p:spPr>
          <a:xfrm>
            <a:off x="152899" y="2522135"/>
            <a:ext cx="5511526" cy="3838205"/>
          </a:xfrm>
          <a:prstGeom prst="rect">
            <a:avLst/>
          </a:prstGeom>
        </p:spPr>
      </p:pic>
      <p:pic>
        <p:nvPicPr>
          <p:cNvPr id="15" name="Picture 14">
            <a:extLst>
              <a:ext uri="{FF2B5EF4-FFF2-40B4-BE49-F238E27FC236}">
                <a16:creationId xmlns:a16="http://schemas.microsoft.com/office/drawing/2014/main" id="{C3ACAEDF-46D9-64FC-A644-924EA84FF8B7}"/>
              </a:ext>
            </a:extLst>
          </p:cNvPr>
          <p:cNvPicPr>
            <a:picLocks noChangeAspect="1"/>
          </p:cNvPicPr>
          <p:nvPr/>
        </p:nvPicPr>
        <p:blipFill>
          <a:blip r:embed="rId4"/>
          <a:stretch>
            <a:fillRect/>
          </a:stretch>
        </p:blipFill>
        <p:spPr>
          <a:xfrm>
            <a:off x="6002316" y="-1"/>
            <a:ext cx="5664491" cy="6279419"/>
          </a:xfrm>
          <a:prstGeom prst="rect">
            <a:avLst/>
          </a:prstGeom>
        </p:spPr>
      </p:pic>
    </p:spTree>
    <p:extLst>
      <p:ext uri="{BB962C8B-B14F-4D97-AF65-F5344CB8AC3E}">
        <p14:creationId xmlns:p14="http://schemas.microsoft.com/office/powerpoint/2010/main" val="294277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a:t>
            </a:r>
          </a:p>
        </p:txBody>
      </p:sp>
      <p:pic>
        <p:nvPicPr>
          <p:cNvPr id="4" name="Picture 3">
            <a:extLst>
              <a:ext uri="{FF2B5EF4-FFF2-40B4-BE49-F238E27FC236}">
                <a16:creationId xmlns:a16="http://schemas.microsoft.com/office/drawing/2014/main" id="{1794FA7C-4F38-F54F-268C-F3E30E274EF3}"/>
              </a:ext>
            </a:extLst>
          </p:cNvPr>
          <p:cNvPicPr>
            <a:picLocks noChangeAspect="1"/>
          </p:cNvPicPr>
          <p:nvPr/>
        </p:nvPicPr>
        <p:blipFill>
          <a:blip r:embed="rId2"/>
          <a:stretch>
            <a:fillRect/>
          </a:stretch>
        </p:blipFill>
        <p:spPr>
          <a:xfrm>
            <a:off x="255120" y="711940"/>
            <a:ext cx="9900384" cy="692186"/>
          </a:xfrm>
          <a:prstGeom prst="rect">
            <a:avLst/>
          </a:prstGeom>
        </p:spPr>
      </p:pic>
      <p:pic>
        <p:nvPicPr>
          <p:cNvPr id="7" name="Picture 6">
            <a:extLst>
              <a:ext uri="{FF2B5EF4-FFF2-40B4-BE49-F238E27FC236}">
                <a16:creationId xmlns:a16="http://schemas.microsoft.com/office/drawing/2014/main" id="{C4AC1B6F-BD10-B326-91B2-F969151FA66F}"/>
              </a:ext>
            </a:extLst>
          </p:cNvPr>
          <p:cNvPicPr>
            <a:picLocks noChangeAspect="1"/>
          </p:cNvPicPr>
          <p:nvPr/>
        </p:nvPicPr>
        <p:blipFill>
          <a:blip r:embed="rId3"/>
          <a:stretch>
            <a:fillRect/>
          </a:stretch>
        </p:blipFill>
        <p:spPr>
          <a:xfrm>
            <a:off x="159143" y="1478452"/>
            <a:ext cx="4095960" cy="2899340"/>
          </a:xfrm>
          <a:prstGeom prst="rect">
            <a:avLst/>
          </a:prstGeom>
        </p:spPr>
      </p:pic>
      <p:pic>
        <p:nvPicPr>
          <p:cNvPr id="11" name="Picture 10">
            <a:extLst>
              <a:ext uri="{FF2B5EF4-FFF2-40B4-BE49-F238E27FC236}">
                <a16:creationId xmlns:a16="http://schemas.microsoft.com/office/drawing/2014/main" id="{1651789E-D97F-3C88-9744-6680B3E45CB1}"/>
              </a:ext>
            </a:extLst>
          </p:cNvPr>
          <p:cNvPicPr>
            <a:picLocks noChangeAspect="1"/>
          </p:cNvPicPr>
          <p:nvPr/>
        </p:nvPicPr>
        <p:blipFill>
          <a:blip r:embed="rId4"/>
          <a:stretch>
            <a:fillRect/>
          </a:stretch>
        </p:blipFill>
        <p:spPr>
          <a:xfrm>
            <a:off x="159143" y="4452118"/>
            <a:ext cx="4095961" cy="2159111"/>
          </a:xfrm>
          <a:prstGeom prst="rect">
            <a:avLst/>
          </a:prstGeom>
        </p:spPr>
      </p:pic>
      <p:pic>
        <p:nvPicPr>
          <p:cNvPr id="13" name="Picture 12">
            <a:extLst>
              <a:ext uri="{FF2B5EF4-FFF2-40B4-BE49-F238E27FC236}">
                <a16:creationId xmlns:a16="http://schemas.microsoft.com/office/drawing/2014/main" id="{06F97FA1-C665-70E4-397E-653ABF4EED2A}"/>
              </a:ext>
            </a:extLst>
          </p:cNvPr>
          <p:cNvPicPr>
            <a:picLocks noChangeAspect="1"/>
          </p:cNvPicPr>
          <p:nvPr/>
        </p:nvPicPr>
        <p:blipFill>
          <a:blip r:embed="rId5"/>
          <a:stretch>
            <a:fillRect/>
          </a:stretch>
        </p:blipFill>
        <p:spPr>
          <a:xfrm>
            <a:off x="4480428" y="1478452"/>
            <a:ext cx="2292468" cy="285765"/>
          </a:xfrm>
          <a:prstGeom prst="rect">
            <a:avLst/>
          </a:prstGeom>
        </p:spPr>
      </p:pic>
      <p:pic>
        <p:nvPicPr>
          <p:cNvPr id="16" name="Picture 15">
            <a:extLst>
              <a:ext uri="{FF2B5EF4-FFF2-40B4-BE49-F238E27FC236}">
                <a16:creationId xmlns:a16="http://schemas.microsoft.com/office/drawing/2014/main" id="{F7D28303-9165-0BB9-FF94-B1B595B0B0E0}"/>
              </a:ext>
            </a:extLst>
          </p:cNvPr>
          <p:cNvPicPr>
            <a:picLocks noChangeAspect="1"/>
          </p:cNvPicPr>
          <p:nvPr/>
        </p:nvPicPr>
        <p:blipFill>
          <a:blip r:embed="rId6"/>
          <a:stretch>
            <a:fillRect/>
          </a:stretch>
        </p:blipFill>
        <p:spPr>
          <a:xfrm>
            <a:off x="4480428" y="1838543"/>
            <a:ext cx="5472776" cy="501676"/>
          </a:xfrm>
          <a:prstGeom prst="rect">
            <a:avLst/>
          </a:prstGeom>
        </p:spPr>
      </p:pic>
      <p:pic>
        <p:nvPicPr>
          <p:cNvPr id="18" name="Picture 17">
            <a:extLst>
              <a:ext uri="{FF2B5EF4-FFF2-40B4-BE49-F238E27FC236}">
                <a16:creationId xmlns:a16="http://schemas.microsoft.com/office/drawing/2014/main" id="{CD3EAF0F-6CB2-861A-A167-9B5A8CF428B3}"/>
              </a:ext>
            </a:extLst>
          </p:cNvPr>
          <p:cNvPicPr>
            <a:picLocks noChangeAspect="1"/>
          </p:cNvPicPr>
          <p:nvPr/>
        </p:nvPicPr>
        <p:blipFill>
          <a:blip r:embed="rId7"/>
          <a:stretch>
            <a:fillRect/>
          </a:stretch>
        </p:blipFill>
        <p:spPr>
          <a:xfrm>
            <a:off x="4261010" y="2414545"/>
            <a:ext cx="7984471" cy="3597837"/>
          </a:xfrm>
          <a:prstGeom prst="rect">
            <a:avLst/>
          </a:prstGeom>
        </p:spPr>
      </p:pic>
    </p:spTree>
    <p:extLst>
      <p:ext uri="{BB962C8B-B14F-4D97-AF65-F5344CB8AC3E}">
        <p14:creationId xmlns:p14="http://schemas.microsoft.com/office/powerpoint/2010/main" val="35132135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Data JPA</a:t>
            </a:r>
          </a:p>
        </p:txBody>
      </p:sp>
      <p:pic>
        <p:nvPicPr>
          <p:cNvPr id="3" name="Picture 2">
            <a:extLst>
              <a:ext uri="{FF2B5EF4-FFF2-40B4-BE49-F238E27FC236}">
                <a16:creationId xmlns:a16="http://schemas.microsoft.com/office/drawing/2014/main" id="{AB38945C-765D-271C-05C2-51034E0597AF}"/>
              </a:ext>
            </a:extLst>
          </p:cNvPr>
          <p:cNvPicPr>
            <a:picLocks noChangeAspect="1"/>
          </p:cNvPicPr>
          <p:nvPr/>
        </p:nvPicPr>
        <p:blipFill>
          <a:blip r:embed="rId2"/>
          <a:stretch>
            <a:fillRect/>
          </a:stretch>
        </p:blipFill>
        <p:spPr>
          <a:xfrm>
            <a:off x="65459" y="590403"/>
            <a:ext cx="5226319" cy="4475211"/>
          </a:xfrm>
          <a:prstGeom prst="rect">
            <a:avLst/>
          </a:prstGeom>
        </p:spPr>
      </p:pic>
      <p:pic>
        <p:nvPicPr>
          <p:cNvPr id="9" name="Picture 8">
            <a:extLst>
              <a:ext uri="{FF2B5EF4-FFF2-40B4-BE49-F238E27FC236}">
                <a16:creationId xmlns:a16="http://schemas.microsoft.com/office/drawing/2014/main" id="{4A7753D7-53F3-7C46-5F79-79C3FEBC4C1D}"/>
              </a:ext>
            </a:extLst>
          </p:cNvPr>
          <p:cNvPicPr>
            <a:picLocks noChangeAspect="1"/>
          </p:cNvPicPr>
          <p:nvPr/>
        </p:nvPicPr>
        <p:blipFill>
          <a:blip r:embed="rId3"/>
          <a:stretch>
            <a:fillRect/>
          </a:stretch>
        </p:blipFill>
        <p:spPr>
          <a:xfrm>
            <a:off x="65458" y="5177312"/>
            <a:ext cx="5226319" cy="1571315"/>
          </a:xfrm>
          <a:prstGeom prst="rect">
            <a:avLst/>
          </a:prstGeom>
        </p:spPr>
      </p:pic>
      <p:pic>
        <p:nvPicPr>
          <p:cNvPr id="11" name="Picture 10">
            <a:extLst>
              <a:ext uri="{FF2B5EF4-FFF2-40B4-BE49-F238E27FC236}">
                <a16:creationId xmlns:a16="http://schemas.microsoft.com/office/drawing/2014/main" id="{8446BA7C-AD81-C46F-4C3A-B93791A723BF}"/>
              </a:ext>
            </a:extLst>
          </p:cNvPr>
          <p:cNvPicPr>
            <a:picLocks noChangeAspect="1"/>
          </p:cNvPicPr>
          <p:nvPr/>
        </p:nvPicPr>
        <p:blipFill>
          <a:blip r:embed="rId4"/>
          <a:stretch>
            <a:fillRect/>
          </a:stretch>
        </p:blipFill>
        <p:spPr>
          <a:xfrm>
            <a:off x="5679888" y="1669588"/>
            <a:ext cx="5507318" cy="4286150"/>
          </a:xfrm>
          <a:prstGeom prst="rect">
            <a:avLst/>
          </a:prstGeom>
        </p:spPr>
      </p:pic>
    </p:spTree>
    <p:extLst>
      <p:ext uri="{BB962C8B-B14F-4D97-AF65-F5344CB8AC3E}">
        <p14:creationId xmlns:p14="http://schemas.microsoft.com/office/powerpoint/2010/main" val="3725942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Security</a:t>
            </a:r>
          </a:p>
        </p:txBody>
      </p:sp>
      <p:pic>
        <p:nvPicPr>
          <p:cNvPr id="4" name="Picture 3">
            <a:extLst>
              <a:ext uri="{FF2B5EF4-FFF2-40B4-BE49-F238E27FC236}">
                <a16:creationId xmlns:a16="http://schemas.microsoft.com/office/drawing/2014/main" id="{EB9AD76C-992F-9B60-F4AD-CBC72721053F}"/>
              </a:ext>
            </a:extLst>
          </p:cNvPr>
          <p:cNvPicPr>
            <a:picLocks noChangeAspect="1"/>
          </p:cNvPicPr>
          <p:nvPr/>
        </p:nvPicPr>
        <p:blipFill>
          <a:blip r:embed="rId2"/>
          <a:stretch>
            <a:fillRect/>
          </a:stretch>
        </p:blipFill>
        <p:spPr>
          <a:xfrm>
            <a:off x="65459" y="567531"/>
            <a:ext cx="6448629" cy="1651189"/>
          </a:xfrm>
          <a:prstGeom prst="rect">
            <a:avLst/>
          </a:prstGeom>
        </p:spPr>
      </p:pic>
      <p:sp>
        <p:nvSpPr>
          <p:cNvPr id="7" name="TextBox 6">
            <a:extLst>
              <a:ext uri="{FF2B5EF4-FFF2-40B4-BE49-F238E27FC236}">
                <a16:creationId xmlns:a16="http://schemas.microsoft.com/office/drawing/2014/main" id="{419DCFEC-07A6-CC3A-1F5E-A2B745E79B62}"/>
              </a:ext>
            </a:extLst>
          </p:cNvPr>
          <p:cNvSpPr txBox="1"/>
          <p:nvPr/>
        </p:nvSpPr>
        <p:spPr>
          <a:xfrm>
            <a:off x="65459" y="2315638"/>
            <a:ext cx="6448629" cy="830997"/>
          </a:xfrm>
          <a:prstGeom prst="rect">
            <a:avLst/>
          </a:prstGeom>
          <a:noFill/>
        </p:spPr>
        <p:txBody>
          <a:bodyPr wrap="square" rtlCol="0">
            <a:spAutoFit/>
          </a:bodyPr>
          <a:lstStyle/>
          <a:p>
            <a:r>
              <a:rPr lang="en-US" sz="1600"/>
              <a:t>Spring Security can be used to secure REST APIs. REST APIs are stateless. Thus, they shouldn't use sessions or cookies. Instead, these should be secure using Basic authentication, API Keys, JWT, or OAuth2-based tokens.</a:t>
            </a:r>
          </a:p>
        </p:txBody>
      </p:sp>
      <p:pic>
        <p:nvPicPr>
          <p:cNvPr id="10" name="Picture 9">
            <a:extLst>
              <a:ext uri="{FF2B5EF4-FFF2-40B4-BE49-F238E27FC236}">
                <a16:creationId xmlns:a16="http://schemas.microsoft.com/office/drawing/2014/main" id="{322D1756-BD46-AEA2-69AF-C3F2CE3A07EA}"/>
              </a:ext>
            </a:extLst>
          </p:cNvPr>
          <p:cNvPicPr>
            <a:picLocks noChangeAspect="1"/>
          </p:cNvPicPr>
          <p:nvPr/>
        </p:nvPicPr>
        <p:blipFill>
          <a:blip r:embed="rId3"/>
          <a:stretch>
            <a:fillRect/>
          </a:stretch>
        </p:blipFill>
        <p:spPr>
          <a:xfrm>
            <a:off x="146888" y="3544045"/>
            <a:ext cx="2349621" cy="333473"/>
          </a:xfrm>
          <a:prstGeom prst="rect">
            <a:avLst/>
          </a:prstGeom>
        </p:spPr>
      </p:pic>
      <p:pic>
        <p:nvPicPr>
          <p:cNvPr id="13" name="Picture 12">
            <a:extLst>
              <a:ext uri="{FF2B5EF4-FFF2-40B4-BE49-F238E27FC236}">
                <a16:creationId xmlns:a16="http://schemas.microsoft.com/office/drawing/2014/main" id="{67B725BE-8EDE-3F52-5639-F6E74C46DB32}"/>
              </a:ext>
            </a:extLst>
          </p:cNvPr>
          <p:cNvPicPr>
            <a:picLocks noChangeAspect="1"/>
          </p:cNvPicPr>
          <p:nvPr/>
        </p:nvPicPr>
        <p:blipFill>
          <a:blip r:embed="rId4"/>
          <a:stretch>
            <a:fillRect/>
          </a:stretch>
        </p:blipFill>
        <p:spPr>
          <a:xfrm>
            <a:off x="146888" y="4274929"/>
            <a:ext cx="6265796" cy="1502783"/>
          </a:xfrm>
          <a:prstGeom prst="rect">
            <a:avLst/>
          </a:prstGeom>
        </p:spPr>
      </p:pic>
      <p:pic>
        <p:nvPicPr>
          <p:cNvPr id="16" name="Picture 15">
            <a:extLst>
              <a:ext uri="{FF2B5EF4-FFF2-40B4-BE49-F238E27FC236}">
                <a16:creationId xmlns:a16="http://schemas.microsoft.com/office/drawing/2014/main" id="{5FC37E30-1F40-83B0-CA1E-AE6949E98D80}"/>
              </a:ext>
            </a:extLst>
          </p:cNvPr>
          <p:cNvPicPr>
            <a:picLocks noChangeAspect="1"/>
          </p:cNvPicPr>
          <p:nvPr/>
        </p:nvPicPr>
        <p:blipFill>
          <a:blip r:embed="rId5"/>
          <a:stretch>
            <a:fillRect/>
          </a:stretch>
        </p:blipFill>
        <p:spPr>
          <a:xfrm>
            <a:off x="6817652" y="605143"/>
            <a:ext cx="838243" cy="234962"/>
          </a:xfrm>
          <a:prstGeom prst="rect">
            <a:avLst/>
          </a:prstGeom>
        </p:spPr>
      </p:pic>
      <p:pic>
        <p:nvPicPr>
          <p:cNvPr id="18" name="Picture 17">
            <a:extLst>
              <a:ext uri="{FF2B5EF4-FFF2-40B4-BE49-F238E27FC236}">
                <a16:creationId xmlns:a16="http://schemas.microsoft.com/office/drawing/2014/main" id="{3C8BE923-AA44-1F26-3F2A-2128FF1D7DC6}"/>
              </a:ext>
            </a:extLst>
          </p:cNvPr>
          <p:cNvPicPr>
            <a:picLocks noChangeAspect="1"/>
          </p:cNvPicPr>
          <p:nvPr/>
        </p:nvPicPr>
        <p:blipFill>
          <a:blip r:embed="rId6"/>
          <a:stretch>
            <a:fillRect/>
          </a:stretch>
        </p:blipFill>
        <p:spPr>
          <a:xfrm>
            <a:off x="6817652" y="961493"/>
            <a:ext cx="5308887" cy="1106039"/>
          </a:xfrm>
          <a:prstGeom prst="rect">
            <a:avLst/>
          </a:prstGeom>
        </p:spPr>
      </p:pic>
      <p:pic>
        <p:nvPicPr>
          <p:cNvPr id="20" name="Picture 19">
            <a:extLst>
              <a:ext uri="{FF2B5EF4-FFF2-40B4-BE49-F238E27FC236}">
                <a16:creationId xmlns:a16="http://schemas.microsoft.com/office/drawing/2014/main" id="{83113FAD-3139-9B70-A39E-5486A1C9901F}"/>
              </a:ext>
            </a:extLst>
          </p:cNvPr>
          <p:cNvPicPr>
            <a:picLocks noChangeAspect="1"/>
          </p:cNvPicPr>
          <p:nvPr/>
        </p:nvPicPr>
        <p:blipFill>
          <a:blip r:embed="rId7"/>
          <a:stretch>
            <a:fillRect/>
          </a:stretch>
        </p:blipFill>
        <p:spPr>
          <a:xfrm>
            <a:off x="6817653" y="2850990"/>
            <a:ext cx="958899" cy="254013"/>
          </a:xfrm>
          <a:prstGeom prst="rect">
            <a:avLst/>
          </a:prstGeom>
        </p:spPr>
      </p:pic>
      <p:pic>
        <p:nvPicPr>
          <p:cNvPr id="22" name="Picture 21">
            <a:extLst>
              <a:ext uri="{FF2B5EF4-FFF2-40B4-BE49-F238E27FC236}">
                <a16:creationId xmlns:a16="http://schemas.microsoft.com/office/drawing/2014/main" id="{F8FE4F64-22EC-597A-12B4-9CF6EC3F211E}"/>
              </a:ext>
            </a:extLst>
          </p:cNvPr>
          <p:cNvPicPr>
            <a:picLocks noChangeAspect="1"/>
          </p:cNvPicPr>
          <p:nvPr/>
        </p:nvPicPr>
        <p:blipFill>
          <a:blip r:embed="rId8"/>
          <a:stretch>
            <a:fillRect/>
          </a:stretch>
        </p:blipFill>
        <p:spPr>
          <a:xfrm>
            <a:off x="6817653" y="3294961"/>
            <a:ext cx="5308887" cy="1422696"/>
          </a:xfrm>
          <a:prstGeom prst="rect">
            <a:avLst/>
          </a:prstGeom>
        </p:spPr>
      </p:pic>
    </p:spTree>
    <p:extLst>
      <p:ext uri="{BB962C8B-B14F-4D97-AF65-F5344CB8AC3E}">
        <p14:creationId xmlns:p14="http://schemas.microsoft.com/office/powerpoint/2010/main" val="3254392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Security</a:t>
            </a:r>
          </a:p>
        </p:txBody>
      </p:sp>
      <p:pic>
        <p:nvPicPr>
          <p:cNvPr id="3" name="Picture 2">
            <a:extLst>
              <a:ext uri="{FF2B5EF4-FFF2-40B4-BE49-F238E27FC236}">
                <a16:creationId xmlns:a16="http://schemas.microsoft.com/office/drawing/2014/main" id="{67B4A9E8-9B43-CF31-070C-39B3A2D7BC03}"/>
              </a:ext>
            </a:extLst>
          </p:cNvPr>
          <p:cNvPicPr>
            <a:picLocks noChangeAspect="1"/>
          </p:cNvPicPr>
          <p:nvPr/>
        </p:nvPicPr>
        <p:blipFill>
          <a:blip r:embed="rId2"/>
          <a:stretch>
            <a:fillRect/>
          </a:stretch>
        </p:blipFill>
        <p:spPr>
          <a:xfrm>
            <a:off x="125416" y="549128"/>
            <a:ext cx="5312432" cy="2425825"/>
          </a:xfrm>
          <a:prstGeom prst="rect">
            <a:avLst/>
          </a:prstGeom>
        </p:spPr>
      </p:pic>
      <p:pic>
        <p:nvPicPr>
          <p:cNvPr id="6" name="Picture 5">
            <a:extLst>
              <a:ext uri="{FF2B5EF4-FFF2-40B4-BE49-F238E27FC236}">
                <a16:creationId xmlns:a16="http://schemas.microsoft.com/office/drawing/2014/main" id="{1897F790-A1AF-DF8C-303C-6090135ECE2D}"/>
              </a:ext>
            </a:extLst>
          </p:cNvPr>
          <p:cNvPicPr>
            <a:picLocks noChangeAspect="1"/>
          </p:cNvPicPr>
          <p:nvPr/>
        </p:nvPicPr>
        <p:blipFill>
          <a:blip r:embed="rId3"/>
          <a:stretch>
            <a:fillRect/>
          </a:stretch>
        </p:blipFill>
        <p:spPr>
          <a:xfrm>
            <a:off x="302347" y="3162810"/>
            <a:ext cx="4692891" cy="1781424"/>
          </a:xfrm>
          <a:prstGeom prst="rect">
            <a:avLst/>
          </a:prstGeom>
        </p:spPr>
      </p:pic>
      <p:pic>
        <p:nvPicPr>
          <p:cNvPr id="9" name="Picture 8">
            <a:extLst>
              <a:ext uri="{FF2B5EF4-FFF2-40B4-BE49-F238E27FC236}">
                <a16:creationId xmlns:a16="http://schemas.microsoft.com/office/drawing/2014/main" id="{AB1B2001-E941-EA9C-A8C2-E453D7D81A85}"/>
              </a:ext>
            </a:extLst>
          </p:cNvPr>
          <p:cNvPicPr>
            <a:picLocks noChangeAspect="1"/>
          </p:cNvPicPr>
          <p:nvPr/>
        </p:nvPicPr>
        <p:blipFill>
          <a:blip r:embed="rId4"/>
          <a:stretch>
            <a:fillRect/>
          </a:stretch>
        </p:blipFill>
        <p:spPr>
          <a:xfrm>
            <a:off x="5623242" y="0"/>
            <a:ext cx="6503299" cy="2235315"/>
          </a:xfrm>
          <a:prstGeom prst="rect">
            <a:avLst/>
          </a:prstGeom>
        </p:spPr>
      </p:pic>
      <p:pic>
        <p:nvPicPr>
          <p:cNvPr id="17" name="Picture 16">
            <a:extLst>
              <a:ext uri="{FF2B5EF4-FFF2-40B4-BE49-F238E27FC236}">
                <a16:creationId xmlns:a16="http://schemas.microsoft.com/office/drawing/2014/main" id="{CD99DCF8-E850-9C39-A4EE-4E4E1B62CA90}"/>
              </a:ext>
            </a:extLst>
          </p:cNvPr>
          <p:cNvPicPr>
            <a:picLocks noChangeAspect="1"/>
          </p:cNvPicPr>
          <p:nvPr/>
        </p:nvPicPr>
        <p:blipFill>
          <a:blip r:embed="rId5"/>
          <a:stretch>
            <a:fillRect/>
          </a:stretch>
        </p:blipFill>
        <p:spPr>
          <a:xfrm>
            <a:off x="5688700" y="2214214"/>
            <a:ext cx="6377883" cy="4502381"/>
          </a:xfrm>
          <a:prstGeom prst="rect">
            <a:avLst/>
          </a:prstGeom>
        </p:spPr>
      </p:pic>
      <p:pic>
        <p:nvPicPr>
          <p:cNvPr id="21" name="Picture 20">
            <a:extLst>
              <a:ext uri="{FF2B5EF4-FFF2-40B4-BE49-F238E27FC236}">
                <a16:creationId xmlns:a16="http://schemas.microsoft.com/office/drawing/2014/main" id="{D631B204-484C-E02D-F591-E6E7B15C2AAC}"/>
              </a:ext>
            </a:extLst>
          </p:cNvPr>
          <p:cNvPicPr>
            <a:picLocks noChangeAspect="1"/>
          </p:cNvPicPr>
          <p:nvPr/>
        </p:nvPicPr>
        <p:blipFill>
          <a:blip r:embed="rId6"/>
          <a:stretch>
            <a:fillRect/>
          </a:stretch>
        </p:blipFill>
        <p:spPr>
          <a:xfrm>
            <a:off x="125417" y="5132091"/>
            <a:ext cx="5425720" cy="1471010"/>
          </a:xfrm>
          <a:prstGeom prst="rect">
            <a:avLst/>
          </a:prstGeom>
        </p:spPr>
      </p:pic>
    </p:spTree>
    <p:extLst>
      <p:ext uri="{BB962C8B-B14F-4D97-AF65-F5344CB8AC3E}">
        <p14:creationId xmlns:p14="http://schemas.microsoft.com/office/powerpoint/2010/main" val="296880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Security</a:t>
            </a:r>
          </a:p>
        </p:txBody>
      </p:sp>
      <p:pic>
        <p:nvPicPr>
          <p:cNvPr id="4" name="Picture 3">
            <a:extLst>
              <a:ext uri="{FF2B5EF4-FFF2-40B4-BE49-F238E27FC236}">
                <a16:creationId xmlns:a16="http://schemas.microsoft.com/office/drawing/2014/main" id="{38F73036-4CEE-BDEE-D990-F22BB775A79D}"/>
              </a:ext>
            </a:extLst>
          </p:cNvPr>
          <p:cNvPicPr>
            <a:picLocks noChangeAspect="1"/>
          </p:cNvPicPr>
          <p:nvPr/>
        </p:nvPicPr>
        <p:blipFill>
          <a:blip r:embed="rId2"/>
          <a:stretch>
            <a:fillRect/>
          </a:stretch>
        </p:blipFill>
        <p:spPr>
          <a:xfrm>
            <a:off x="65459" y="596186"/>
            <a:ext cx="5477585" cy="617619"/>
          </a:xfrm>
          <a:prstGeom prst="rect">
            <a:avLst/>
          </a:prstGeom>
        </p:spPr>
      </p:pic>
      <p:pic>
        <p:nvPicPr>
          <p:cNvPr id="7" name="Picture 6">
            <a:extLst>
              <a:ext uri="{FF2B5EF4-FFF2-40B4-BE49-F238E27FC236}">
                <a16:creationId xmlns:a16="http://schemas.microsoft.com/office/drawing/2014/main" id="{87BEF654-1CC4-EBD1-FCA5-605C6B35642D}"/>
              </a:ext>
            </a:extLst>
          </p:cNvPr>
          <p:cNvPicPr>
            <a:picLocks noChangeAspect="1"/>
          </p:cNvPicPr>
          <p:nvPr/>
        </p:nvPicPr>
        <p:blipFill>
          <a:blip r:embed="rId3"/>
          <a:stretch>
            <a:fillRect/>
          </a:stretch>
        </p:blipFill>
        <p:spPr>
          <a:xfrm>
            <a:off x="65459" y="1331286"/>
            <a:ext cx="5825543" cy="3499659"/>
          </a:xfrm>
          <a:prstGeom prst="rect">
            <a:avLst/>
          </a:prstGeom>
        </p:spPr>
      </p:pic>
      <p:pic>
        <p:nvPicPr>
          <p:cNvPr id="10" name="Picture 9">
            <a:extLst>
              <a:ext uri="{FF2B5EF4-FFF2-40B4-BE49-F238E27FC236}">
                <a16:creationId xmlns:a16="http://schemas.microsoft.com/office/drawing/2014/main" id="{13D1F8C1-92C6-192B-6D28-35E25186C033}"/>
              </a:ext>
            </a:extLst>
          </p:cNvPr>
          <p:cNvPicPr>
            <a:picLocks noChangeAspect="1"/>
          </p:cNvPicPr>
          <p:nvPr/>
        </p:nvPicPr>
        <p:blipFill>
          <a:blip r:embed="rId4"/>
          <a:stretch>
            <a:fillRect/>
          </a:stretch>
        </p:blipFill>
        <p:spPr>
          <a:xfrm>
            <a:off x="6096000" y="180845"/>
            <a:ext cx="6030541" cy="1790792"/>
          </a:xfrm>
          <a:prstGeom prst="rect">
            <a:avLst/>
          </a:prstGeom>
        </p:spPr>
      </p:pic>
      <p:pic>
        <p:nvPicPr>
          <p:cNvPr id="12" name="Picture 11">
            <a:extLst>
              <a:ext uri="{FF2B5EF4-FFF2-40B4-BE49-F238E27FC236}">
                <a16:creationId xmlns:a16="http://schemas.microsoft.com/office/drawing/2014/main" id="{80027FB4-CA68-557B-2AC6-201079C43859}"/>
              </a:ext>
            </a:extLst>
          </p:cNvPr>
          <p:cNvPicPr>
            <a:picLocks noChangeAspect="1"/>
          </p:cNvPicPr>
          <p:nvPr/>
        </p:nvPicPr>
        <p:blipFill>
          <a:blip r:embed="rId5"/>
          <a:stretch>
            <a:fillRect/>
          </a:stretch>
        </p:blipFill>
        <p:spPr>
          <a:xfrm>
            <a:off x="6096000" y="2372548"/>
            <a:ext cx="6030541" cy="4038808"/>
          </a:xfrm>
          <a:prstGeom prst="rect">
            <a:avLst/>
          </a:prstGeom>
        </p:spPr>
      </p:pic>
    </p:spTree>
    <p:extLst>
      <p:ext uri="{BB962C8B-B14F-4D97-AF65-F5344CB8AC3E}">
        <p14:creationId xmlns:p14="http://schemas.microsoft.com/office/powerpoint/2010/main" val="6516982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Security</a:t>
            </a:r>
          </a:p>
        </p:txBody>
      </p:sp>
      <p:pic>
        <p:nvPicPr>
          <p:cNvPr id="3" name="Picture 2">
            <a:extLst>
              <a:ext uri="{FF2B5EF4-FFF2-40B4-BE49-F238E27FC236}">
                <a16:creationId xmlns:a16="http://schemas.microsoft.com/office/drawing/2014/main" id="{9AF63010-EC6A-3348-03E7-255439AEB36B}"/>
              </a:ext>
            </a:extLst>
          </p:cNvPr>
          <p:cNvPicPr>
            <a:picLocks noChangeAspect="1"/>
          </p:cNvPicPr>
          <p:nvPr/>
        </p:nvPicPr>
        <p:blipFill>
          <a:blip r:embed="rId2"/>
          <a:stretch>
            <a:fillRect/>
          </a:stretch>
        </p:blipFill>
        <p:spPr>
          <a:xfrm>
            <a:off x="140597" y="478705"/>
            <a:ext cx="5955403" cy="1778091"/>
          </a:xfrm>
          <a:prstGeom prst="rect">
            <a:avLst/>
          </a:prstGeom>
        </p:spPr>
      </p:pic>
      <p:pic>
        <p:nvPicPr>
          <p:cNvPr id="6" name="Picture 5">
            <a:extLst>
              <a:ext uri="{FF2B5EF4-FFF2-40B4-BE49-F238E27FC236}">
                <a16:creationId xmlns:a16="http://schemas.microsoft.com/office/drawing/2014/main" id="{9B5E9D45-0971-212F-2362-F3B45ECD5FC4}"/>
              </a:ext>
            </a:extLst>
          </p:cNvPr>
          <p:cNvPicPr>
            <a:picLocks noChangeAspect="1"/>
          </p:cNvPicPr>
          <p:nvPr/>
        </p:nvPicPr>
        <p:blipFill>
          <a:blip r:embed="rId3"/>
          <a:stretch>
            <a:fillRect/>
          </a:stretch>
        </p:blipFill>
        <p:spPr>
          <a:xfrm>
            <a:off x="65459" y="2279416"/>
            <a:ext cx="6458282" cy="4469212"/>
          </a:xfrm>
          <a:prstGeom prst="rect">
            <a:avLst/>
          </a:prstGeom>
        </p:spPr>
      </p:pic>
      <p:pic>
        <p:nvPicPr>
          <p:cNvPr id="9" name="Picture 8">
            <a:extLst>
              <a:ext uri="{FF2B5EF4-FFF2-40B4-BE49-F238E27FC236}">
                <a16:creationId xmlns:a16="http://schemas.microsoft.com/office/drawing/2014/main" id="{B49EA134-046A-39A3-4621-52823FA19BC8}"/>
              </a:ext>
            </a:extLst>
          </p:cNvPr>
          <p:cNvPicPr>
            <a:picLocks noChangeAspect="1"/>
          </p:cNvPicPr>
          <p:nvPr/>
        </p:nvPicPr>
        <p:blipFill>
          <a:blip r:embed="rId4"/>
          <a:stretch>
            <a:fillRect/>
          </a:stretch>
        </p:blipFill>
        <p:spPr>
          <a:xfrm>
            <a:off x="6523741" y="97684"/>
            <a:ext cx="5602800" cy="2540131"/>
          </a:xfrm>
          <a:prstGeom prst="rect">
            <a:avLst/>
          </a:prstGeom>
        </p:spPr>
      </p:pic>
      <p:pic>
        <p:nvPicPr>
          <p:cNvPr id="13" name="Picture 12">
            <a:extLst>
              <a:ext uri="{FF2B5EF4-FFF2-40B4-BE49-F238E27FC236}">
                <a16:creationId xmlns:a16="http://schemas.microsoft.com/office/drawing/2014/main" id="{5DAB3421-6644-ED9D-B9B7-FE30CCF4A408}"/>
              </a:ext>
            </a:extLst>
          </p:cNvPr>
          <p:cNvPicPr>
            <a:picLocks noChangeAspect="1"/>
          </p:cNvPicPr>
          <p:nvPr/>
        </p:nvPicPr>
        <p:blipFill>
          <a:blip r:embed="rId5"/>
          <a:stretch>
            <a:fillRect/>
          </a:stretch>
        </p:blipFill>
        <p:spPr>
          <a:xfrm>
            <a:off x="6582116" y="2846156"/>
            <a:ext cx="5544425" cy="3676025"/>
          </a:xfrm>
          <a:prstGeom prst="rect">
            <a:avLst/>
          </a:prstGeom>
        </p:spPr>
      </p:pic>
    </p:spTree>
    <p:extLst>
      <p:ext uri="{BB962C8B-B14F-4D97-AF65-F5344CB8AC3E}">
        <p14:creationId xmlns:p14="http://schemas.microsoft.com/office/powerpoint/2010/main" val="35734063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Security</a:t>
            </a:r>
          </a:p>
        </p:txBody>
      </p:sp>
      <p:pic>
        <p:nvPicPr>
          <p:cNvPr id="4" name="Picture 3">
            <a:extLst>
              <a:ext uri="{FF2B5EF4-FFF2-40B4-BE49-F238E27FC236}">
                <a16:creationId xmlns:a16="http://schemas.microsoft.com/office/drawing/2014/main" id="{AF03FB9E-EED8-B9DA-8FFC-ED5048591B86}"/>
              </a:ext>
            </a:extLst>
          </p:cNvPr>
          <p:cNvPicPr>
            <a:picLocks noChangeAspect="1"/>
          </p:cNvPicPr>
          <p:nvPr/>
        </p:nvPicPr>
        <p:blipFill>
          <a:blip r:embed="rId2"/>
          <a:stretch>
            <a:fillRect/>
          </a:stretch>
        </p:blipFill>
        <p:spPr>
          <a:xfrm>
            <a:off x="184325" y="576995"/>
            <a:ext cx="7372729" cy="2629035"/>
          </a:xfrm>
          <a:prstGeom prst="rect">
            <a:avLst/>
          </a:prstGeom>
        </p:spPr>
      </p:pic>
      <p:pic>
        <p:nvPicPr>
          <p:cNvPr id="7" name="Picture 6">
            <a:extLst>
              <a:ext uri="{FF2B5EF4-FFF2-40B4-BE49-F238E27FC236}">
                <a16:creationId xmlns:a16="http://schemas.microsoft.com/office/drawing/2014/main" id="{60FC6C11-B95E-EE5A-8794-A86C996B4061}"/>
              </a:ext>
            </a:extLst>
          </p:cNvPr>
          <p:cNvPicPr>
            <a:picLocks noChangeAspect="1"/>
          </p:cNvPicPr>
          <p:nvPr/>
        </p:nvPicPr>
        <p:blipFill>
          <a:blip r:embed="rId3"/>
          <a:stretch>
            <a:fillRect/>
          </a:stretch>
        </p:blipFill>
        <p:spPr>
          <a:xfrm>
            <a:off x="184324" y="3762036"/>
            <a:ext cx="7122783" cy="1716271"/>
          </a:xfrm>
          <a:prstGeom prst="rect">
            <a:avLst/>
          </a:prstGeom>
        </p:spPr>
      </p:pic>
    </p:spTree>
    <p:extLst>
      <p:ext uri="{BB962C8B-B14F-4D97-AF65-F5344CB8AC3E}">
        <p14:creationId xmlns:p14="http://schemas.microsoft.com/office/powerpoint/2010/main" val="995289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Boot  - Exceptional Handling</a:t>
            </a:r>
          </a:p>
        </p:txBody>
      </p:sp>
      <p:pic>
        <p:nvPicPr>
          <p:cNvPr id="3" name="Picture 2">
            <a:extLst>
              <a:ext uri="{FF2B5EF4-FFF2-40B4-BE49-F238E27FC236}">
                <a16:creationId xmlns:a16="http://schemas.microsoft.com/office/drawing/2014/main" id="{39F4E59B-0826-5D2C-86DF-03FF9F1A0E72}"/>
              </a:ext>
            </a:extLst>
          </p:cNvPr>
          <p:cNvPicPr>
            <a:picLocks noChangeAspect="1"/>
          </p:cNvPicPr>
          <p:nvPr/>
        </p:nvPicPr>
        <p:blipFill>
          <a:blip r:embed="rId2"/>
          <a:stretch>
            <a:fillRect/>
          </a:stretch>
        </p:blipFill>
        <p:spPr>
          <a:xfrm>
            <a:off x="65459" y="478705"/>
            <a:ext cx="5936857" cy="1016052"/>
          </a:xfrm>
          <a:prstGeom prst="rect">
            <a:avLst/>
          </a:prstGeom>
        </p:spPr>
      </p:pic>
      <p:pic>
        <p:nvPicPr>
          <p:cNvPr id="6" name="Picture 5">
            <a:extLst>
              <a:ext uri="{FF2B5EF4-FFF2-40B4-BE49-F238E27FC236}">
                <a16:creationId xmlns:a16="http://schemas.microsoft.com/office/drawing/2014/main" id="{E8DB4B52-E22D-329C-9464-86DA684AA22C}"/>
              </a:ext>
            </a:extLst>
          </p:cNvPr>
          <p:cNvPicPr>
            <a:picLocks noChangeAspect="1"/>
          </p:cNvPicPr>
          <p:nvPr/>
        </p:nvPicPr>
        <p:blipFill>
          <a:blip r:embed="rId3"/>
          <a:stretch>
            <a:fillRect/>
          </a:stretch>
        </p:blipFill>
        <p:spPr>
          <a:xfrm>
            <a:off x="89042" y="1736530"/>
            <a:ext cx="5607752" cy="3206915"/>
          </a:xfrm>
          <a:prstGeom prst="rect">
            <a:avLst/>
          </a:prstGeom>
        </p:spPr>
      </p:pic>
      <p:sp>
        <p:nvSpPr>
          <p:cNvPr id="8" name="TextBox 7">
            <a:extLst>
              <a:ext uri="{FF2B5EF4-FFF2-40B4-BE49-F238E27FC236}">
                <a16:creationId xmlns:a16="http://schemas.microsoft.com/office/drawing/2014/main" id="{A4A2CB83-4632-B559-25EE-6FC1FB44587C}"/>
              </a:ext>
            </a:extLst>
          </p:cNvPr>
          <p:cNvSpPr txBox="1"/>
          <p:nvPr/>
        </p:nvSpPr>
        <p:spPr>
          <a:xfrm>
            <a:off x="10790" y="5152850"/>
            <a:ext cx="5955738" cy="584775"/>
          </a:xfrm>
          <a:prstGeom prst="rect">
            <a:avLst/>
          </a:prstGeom>
          <a:noFill/>
        </p:spPr>
        <p:txBody>
          <a:bodyPr wrap="square" rtlCol="0">
            <a:spAutoFit/>
          </a:bodyPr>
          <a:lstStyle/>
          <a:p>
            <a:r>
              <a:rPr lang="en-US" sz="1600"/>
              <a:t>Exceptions thrown by a Controller method is mapped to the ControllerAdvice method using @ExceptionHandler annotations</a:t>
            </a:r>
          </a:p>
        </p:txBody>
      </p:sp>
      <p:pic>
        <p:nvPicPr>
          <p:cNvPr id="10" name="Picture 9">
            <a:extLst>
              <a:ext uri="{FF2B5EF4-FFF2-40B4-BE49-F238E27FC236}">
                <a16:creationId xmlns:a16="http://schemas.microsoft.com/office/drawing/2014/main" id="{7B2B1CFD-6216-E16C-6057-4143D5192F62}"/>
              </a:ext>
            </a:extLst>
          </p:cNvPr>
          <p:cNvPicPr>
            <a:picLocks noChangeAspect="1"/>
          </p:cNvPicPr>
          <p:nvPr/>
        </p:nvPicPr>
        <p:blipFill>
          <a:blip r:embed="rId4"/>
          <a:stretch>
            <a:fillRect/>
          </a:stretch>
        </p:blipFill>
        <p:spPr>
          <a:xfrm>
            <a:off x="6096000" y="1421929"/>
            <a:ext cx="5850097" cy="3448688"/>
          </a:xfrm>
          <a:prstGeom prst="rect">
            <a:avLst/>
          </a:prstGeom>
        </p:spPr>
      </p:pic>
    </p:spTree>
    <p:extLst>
      <p:ext uri="{BB962C8B-B14F-4D97-AF65-F5344CB8AC3E}">
        <p14:creationId xmlns:p14="http://schemas.microsoft.com/office/powerpoint/2010/main" val="12985682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a:t>
            </a:r>
          </a:p>
        </p:txBody>
      </p:sp>
      <p:pic>
        <p:nvPicPr>
          <p:cNvPr id="4" name="Picture 3">
            <a:extLst>
              <a:ext uri="{FF2B5EF4-FFF2-40B4-BE49-F238E27FC236}">
                <a16:creationId xmlns:a16="http://schemas.microsoft.com/office/drawing/2014/main" id="{4359E556-266A-5721-3962-F5C37919EE42}"/>
              </a:ext>
            </a:extLst>
          </p:cNvPr>
          <p:cNvPicPr>
            <a:picLocks noChangeAspect="1"/>
          </p:cNvPicPr>
          <p:nvPr/>
        </p:nvPicPr>
        <p:blipFill>
          <a:blip r:embed="rId2"/>
          <a:stretch>
            <a:fillRect/>
          </a:stretch>
        </p:blipFill>
        <p:spPr>
          <a:xfrm>
            <a:off x="65459" y="591208"/>
            <a:ext cx="11170224" cy="2071072"/>
          </a:xfrm>
          <a:prstGeom prst="rect">
            <a:avLst/>
          </a:prstGeom>
        </p:spPr>
      </p:pic>
      <p:pic>
        <p:nvPicPr>
          <p:cNvPr id="7" name="Picture 6">
            <a:extLst>
              <a:ext uri="{FF2B5EF4-FFF2-40B4-BE49-F238E27FC236}">
                <a16:creationId xmlns:a16="http://schemas.microsoft.com/office/drawing/2014/main" id="{D660097C-5ECD-DD5C-99CA-86CBFFFBADE5}"/>
              </a:ext>
            </a:extLst>
          </p:cNvPr>
          <p:cNvPicPr>
            <a:picLocks noChangeAspect="1"/>
          </p:cNvPicPr>
          <p:nvPr/>
        </p:nvPicPr>
        <p:blipFill>
          <a:blip r:embed="rId3"/>
          <a:stretch>
            <a:fillRect/>
          </a:stretch>
        </p:blipFill>
        <p:spPr>
          <a:xfrm>
            <a:off x="123212" y="2774782"/>
            <a:ext cx="5419831" cy="1967151"/>
          </a:xfrm>
          <a:prstGeom prst="rect">
            <a:avLst/>
          </a:prstGeom>
        </p:spPr>
      </p:pic>
    </p:spTree>
    <p:extLst>
      <p:ext uri="{BB962C8B-B14F-4D97-AF65-F5344CB8AC3E}">
        <p14:creationId xmlns:p14="http://schemas.microsoft.com/office/powerpoint/2010/main" val="4054392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a:t>
            </a:r>
          </a:p>
        </p:txBody>
      </p:sp>
      <p:pic>
        <p:nvPicPr>
          <p:cNvPr id="3" name="Picture 2">
            <a:extLst>
              <a:ext uri="{FF2B5EF4-FFF2-40B4-BE49-F238E27FC236}">
                <a16:creationId xmlns:a16="http://schemas.microsoft.com/office/drawing/2014/main" id="{3C5A0802-6CE7-4B73-1504-CD41338BC796}"/>
              </a:ext>
            </a:extLst>
          </p:cNvPr>
          <p:cNvPicPr>
            <a:picLocks noChangeAspect="1"/>
          </p:cNvPicPr>
          <p:nvPr/>
        </p:nvPicPr>
        <p:blipFill>
          <a:blip r:embed="rId2"/>
          <a:stretch>
            <a:fillRect/>
          </a:stretch>
        </p:blipFill>
        <p:spPr>
          <a:xfrm>
            <a:off x="65458" y="556018"/>
            <a:ext cx="6739943" cy="5432088"/>
          </a:xfrm>
          <a:prstGeom prst="rect">
            <a:avLst/>
          </a:prstGeom>
        </p:spPr>
      </p:pic>
      <p:pic>
        <p:nvPicPr>
          <p:cNvPr id="6" name="Picture 5">
            <a:extLst>
              <a:ext uri="{FF2B5EF4-FFF2-40B4-BE49-F238E27FC236}">
                <a16:creationId xmlns:a16="http://schemas.microsoft.com/office/drawing/2014/main" id="{5A340DBA-3959-1F82-3C4F-3F07062F1877}"/>
              </a:ext>
            </a:extLst>
          </p:cNvPr>
          <p:cNvPicPr>
            <a:picLocks noChangeAspect="1"/>
          </p:cNvPicPr>
          <p:nvPr/>
        </p:nvPicPr>
        <p:blipFill>
          <a:blip r:embed="rId3"/>
          <a:stretch>
            <a:fillRect/>
          </a:stretch>
        </p:blipFill>
        <p:spPr>
          <a:xfrm>
            <a:off x="7568439" y="960620"/>
            <a:ext cx="3986987" cy="4396308"/>
          </a:xfrm>
          <a:prstGeom prst="rect">
            <a:avLst/>
          </a:prstGeom>
        </p:spPr>
      </p:pic>
    </p:spTree>
    <p:extLst>
      <p:ext uri="{BB962C8B-B14F-4D97-AF65-F5344CB8AC3E}">
        <p14:creationId xmlns:p14="http://schemas.microsoft.com/office/powerpoint/2010/main" val="602571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a:t>
            </a:r>
          </a:p>
        </p:txBody>
      </p:sp>
      <p:pic>
        <p:nvPicPr>
          <p:cNvPr id="4" name="Picture 3">
            <a:extLst>
              <a:ext uri="{FF2B5EF4-FFF2-40B4-BE49-F238E27FC236}">
                <a16:creationId xmlns:a16="http://schemas.microsoft.com/office/drawing/2014/main" id="{14206240-FB68-DEFA-6378-908EF581F3CC}"/>
              </a:ext>
            </a:extLst>
          </p:cNvPr>
          <p:cNvPicPr>
            <a:picLocks noChangeAspect="1"/>
          </p:cNvPicPr>
          <p:nvPr/>
        </p:nvPicPr>
        <p:blipFill>
          <a:blip r:embed="rId2"/>
          <a:stretch>
            <a:fillRect/>
          </a:stretch>
        </p:blipFill>
        <p:spPr>
          <a:xfrm>
            <a:off x="65459" y="572278"/>
            <a:ext cx="5752714" cy="4889845"/>
          </a:xfrm>
          <a:prstGeom prst="rect">
            <a:avLst/>
          </a:prstGeom>
        </p:spPr>
      </p:pic>
      <p:pic>
        <p:nvPicPr>
          <p:cNvPr id="7" name="Picture 6">
            <a:extLst>
              <a:ext uri="{FF2B5EF4-FFF2-40B4-BE49-F238E27FC236}">
                <a16:creationId xmlns:a16="http://schemas.microsoft.com/office/drawing/2014/main" id="{3BA1BB53-55BF-4613-BA0D-2844E992A8D1}"/>
              </a:ext>
            </a:extLst>
          </p:cNvPr>
          <p:cNvPicPr>
            <a:picLocks noChangeAspect="1"/>
          </p:cNvPicPr>
          <p:nvPr/>
        </p:nvPicPr>
        <p:blipFill>
          <a:blip r:embed="rId3"/>
          <a:stretch>
            <a:fillRect/>
          </a:stretch>
        </p:blipFill>
        <p:spPr>
          <a:xfrm>
            <a:off x="5915278" y="572277"/>
            <a:ext cx="6211263" cy="4889845"/>
          </a:xfrm>
          <a:prstGeom prst="rect">
            <a:avLst/>
          </a:prstGeom>
        </p:spPr>
      </p:pic>
    </p:spTree>
    <p:extLst>
      <p:ext uri="{BB962C8B-B14F-4D97-AF65-F5344CB8AC3E}">
        <p14:creationId xmlns:p14="http://schemas.microsoft.com/office/powerpoint/2010/main" val="1389171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a:t>
            </a:r>
          </a:p>
        </p:txBody>
      </p:sp>
      <p:pic>
        <p:nvPicPr>
          <p:cNvPr id="3" name="Picture 2">
            <a:extLst>
              <a:ext uri="{FF2B5EF4-FFF2-40B4-BE49-F238E27FC236}">
                <a16:creationId xmlns:a16="http://schemas.microsoft.com/office/drawing/2014/main" id="{09F1B3EC-77C1-2A18-5210-5FA222DCB7F4}"/>
              </a:ext>
            </a:extLst>
          </p:cNvPr>
          <p:cNvPicPr>
            <a:picLocks noChangeAspect="1"/>
          </p:cNvPicPr>
          <p:nvPr/>
        </p:nvPicPr>
        <p:blipFill>
          <a:blip r:embed="rId2"/>
          <a:stretch>
            <a:fillRect/>
          </a:stretch>
        </p:blipFill>
        <p:spPr>
          <a:xfrm>
            <a:off x="220916" y="645985"/>
            <a:ext cx="5815741" cy="5560605"/>
          </a:xfrm>
          <a:prstGeom prst="rect">
            <a:avLst/>
          </a:prstGeom>
        </p:spPr>
      </p:pic>
      <p:pic>
        <p:nvPicPr>
          <p:cNvPr id="6" name="Picture 5">
            <a:extLst>
              <a:ext uri="{FF2B5EF4-FFF2-40B4-BE49-F238E27FC236}">
                <a16:creationId xmlns:a16="http://schemas.microsoft.com/office/drawing/2014/main" id="{7FBCD6EB-D96C-5853-01A2-807368C59974}"/>
              </a:ext>
            </a:extLst>
          </p:cNvPr>
          <p:cNvPicPr>
            <a:picLocks noChangeAspect="1"/>
          </p:cNvPicPr>
          <p:nvPr/>
        </p:nvPicPr>
        <p:blipFill>
          <a:blip r:embed="rId3"/>
          <a:stretch>
            <a:fillRect/>
          </a:stretch>
        </p:blipFill>
        <p:spPr>
          <a:xfrm>
            <a:off x="6428433" y="710721"/>
            <a:ext cx="5079366" cy="4160684"/>
          </a:xfrm>
          <a:prstGeom prst="rect">
            <a:avLst/>
          </a:prstGeom>
        </p:spPr>
      </p:pic>
    </p:spTree>
    <p:extLst>
      <p:ext uri="{BB962C8B-B14F-4D97-AF65-F5344CB8AC3E}">
        <p14:creationId xmlns:p14="http://schemas.microsoft.com/office/powerpoint/2010/main" val="666327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a:t>
            </a:r>
          </a:p>
        </p:txBody>
      </p:sp>
      <p:pic>
        <p:nvPicPr>
          <p:cNvPr id="3" name="Picture 2">
            <a:extLst>
              <a:ext uri="{FF2B5EF4-FFF2-40B4-BE49-F238E27FC236}">
                <a16:creationId xmlns:a16="http://schemas.microsoft.com/office/drawing/2014/main" id="{0DDCB1EA-1E00-1D92-80BA-BA5947841018}"/>
              </a:ext>
            </a:extLst>
          </p:cNvPr>
          <p:cNvPicPr>
            <a:picLocks noChangeAspect="1"/>
          </p:cNvPicPr>
          <p:nvPr/>
        </p:nvPicPr>
        <p:blipFill>
          <a:blip r:embed="rId2"/>
          <a:stretch>
            <a:fillRect/>
          </a:stretch>
        </p:blipFill>
        <p:spPr>
          <a:xfrm>
            <a:off x="0" y="478705"/>
            <a:ext cx="3587934" cy="482625"/>
          </a:xfrm>
          <a:prstGeom prst="rect">
            <a:avLst/>
          </a:prstGeom>
        </p:spPr>
      </p:pic>
      <p:pic>
        <p:nvPicPr>
          <p:cNvPr id="6" name="Picture 5">
            <a:extLst>
              <a:ext uri="{FF2B5EF4-FFF2-40B4-BE49-F238E27FC236}">
                <a16:creationId xmlns:a16="http://schemas.microsoft.com/office/drawing/2014/main" id="{64819469-6219-2A18-C246-259C4C58A9A6}"/>
              </a:ext>
            </a:extLst>
          </p:cNvPr>
          <p:cNvPicPr>
            <a:picLocks noChangeAspect="1"/>
          </p:cNvPicPr>
          <p:nvPr/>
        </p:nvPicPr>
        <p:blipFill>
          <a:blip r:embed="rId3"/>
          <a:stretch>
            <a:fillRect/>
          </a:stretch>
        </p:blipFill>
        <p:spPr>
          <a:xfrm>
            <a:off x="65460" y="848037"/>
            <a:ext cx="6124948" cy="5531258"/>
          </a:xfrm>
          <a:prstGeom prst="rect">
            <a:avLst/>
          </a:prstGeom>
        </p:spPr>
      </p:pic>
      <p:pic>
        <p:nvPicPr>
          <p:cNvPr id="9" name="Picture 8">
            <a:extLst>
              <a:ext uri="{FF2B5EF4-FFF2-40B4-BE49-F238E27FC236}">
                <a16:creationId xmlns:a16="http://schemas.microsoft.com/office/drawing/2014/main" id="{2EC36C0A-A873-B54D-4AF4-73193E4919BB}"/>
              </a:ext>
            </a:extLst>
          </p:cNvPr>
          <p:cNvPicPr>
            <a:picLocks noChangeAspect="1"/>
          </p:cNvPicPr>
          <p:nvPr/>
        </p:nvPicPr>
        <p:blipFill>
          <a:blip r:embed="rId4"/>
          <a:stretch>
            <a:fillRect/>
          </a:stretch>
        </p:blipFill>
        <p:spPr>
          <a:xfrm>
            <a:off x="6255868" y="848037"/>
            <a:ext cx="5900205" cy="5342370"/>
          </a:xfrm>
          <a:prstGeom prst="rect">
            <a:avLst/>
          </a:prstGeom>
        </p:spPr>
      </p:pic>
    </p:spTree>
    <p:extLst>
      <p:ext uri="{BB962C8B-B14F-4D97-AF65-F5344CB8AC3E}">
        <p14:creationId xmlns:p14="http://schemas.microsoft.com/office/powerpoint/2010/main" val="377016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a:t>
            </a:r>
          </a:p>
        </p:txBody>
      </p:sp>
      <p:pic>
        <p:nvPicPr>
          <p:cNvPr id="4" name="Picture 3">
            <a:extLst>
              <a:ext uri="{FF2B5EF4-FFF2-40B4-BE49-F238E27FC236}">
                <a16:creationId xmlns:a16="http://schemas.microsoft.com/office/drawing/2014/main" id="{D62FA527-F50D-C6FC-632A-F1E538DE99BC}"/>
              </a:ext>
            </a:extLst>
          </p:cNvPr>
          <p:cNvPicPr>
            <a:picLocks noChangeAspect="1"/>
          </p:cNvPicPr>
          <p:nvPr/>
        </p:nvPicPr>
        <p:blipFill>
          <a:blip r:embed="rId2"/>
          <a:stretch>
            <a:fillRect/>
          </a:stretch>
        </p:blipFill>
        <p:spPr>
          <a:xfrm>
            <a:off x="130101" y="478705"/>
            <a:ext cx="8924887" cy="6148672"/>
          </a:xfrm>
          <a:prstGeom prst="rect">
            <a:avLst/>
          </a:prstGeom>
        </p:spPr>
      </p:pic>
    </p:spTree>
    <p:extLst>
      <p:ext uri="{BB962C8B-B14F-4D97-AF65-F5344CB8AC3E}">
        <p14:creationId xmlns:p14="http://schemas.microsoft.com/office/powerpoint/2010/main" val="2341963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Application Gateway</a:t>
            </a:r>
          </a:p>
        </p:txBody>
      </p:sp>
      <p:pic>
        <p:nvPicPr>
          <p:cNvPr id="3" name="Picture 2">
            <a:extLst>
              <a:ext uri="{FF2B5EF4-FFF2-40B4-BE49-F238E27FC236}">
                <a16:creationId xmlns:a16="http://schemas.microsoft.com/office/drawing/2014/main" id="{F7A4BE3A-2AB2-2362-864E-D0FFDF2E28CE}"/>
              </a:ext>
            </a:extLst>
          </p:cNvPr>
          <p:cNvPicPr>
            <a:picLocks noChangeAspect="1"/>
          </p:cNvPicPr>
          <p:nvPr/>
        </p:nvPicPr>
        <p:blipFill>
          <a:blip r:embed="rId2"/>
          <a:stretch>
            <a:fillRect/>
          </a:stretch>
        </p:blipFill>
        <p:spPr>
          <a:xfrm>
            <a:off x="125124" y="478705"/>
            <a:ext cx="6064562" cy="1924630"/>
          </a:xfrm>
          <a:prstGeom prst="rect">
            <a:avLst/>
          </a:prstGeom>
        </p:spPr>
      </p:pic>
      <p:pic>
        <p:nvPicPr>
          <p:cNvPr id="6" name="Picture 5">
            <a:extLst>
              <a:ext uri="{FF2B5EF4-FFF2-40B4-BE49-F238E27FC236}">
                <a16:creationId xmlns:a16="http://schemas.microsoft.com/office/drawing/2014/main" id="{3891470F-EB13-A42C-50F4-E24FFE4F870F}"/>
              </a:ext>
            </a:extLst>
          </p:cNvPr>
          <p:cNvPicPr>
            <a:picLocks noChangeAspect="1"/>
          </p:cNvPicPr>
          <p:nvPr/>
        </p:nvPicPr>
        <p:blipFill>
          <a:blip r:embed="rId3"/>
          <a:stretch>
            <a:fillRect/>
          </a:stretch>
        </p:blipFill>
        <p:spPr>
          <a:xfrm>
            <a:off x="65459" y="2403336"/>
            <a:ext cx="6140766" cy="4454664"/>
          </a:xfrm>
          <a:prstGeom prst="rect">
            <a:avLst/>
          </a:prstGeom>
        </p:spPr>
      </p:pic>
      <p:pic>
        <p:nvPicPr>
          <p:cNvPr id="8" name="Picture 7">
            <a:extLst>
              <a:ext uri="{FF2B5EF4-FFF2-40B4-BE49-F238E27FC236}">
                <a16:creationId xmlns:a16="http://schemas.microsoft.com/office/drawing/2014/main" id="{5851F7C2-8EAF-DC85-CEFC-53C1DC5D1705}"/>
              </a:ext>
            </a:extLst>
          </p:cNvPr>
          <p:cNvPicPr>
            <a:picLocks noChangeAspect="1"/>
          </p:cNvPicPr>
          <p:nvPr/>
        </p:nvPicPr>
        <p:blipFill>
          <a:blip r:embed="rId4"/>
          <a:stretch>
            <a:fillRect/>
          </a:stretch>
        </p:blipFill>
        <p:spPr>
          <a:xfrm>
            <a:off x="6249351" y="109372"/>
            <a:ext cx="5877190" cy="748383"/>
          </a:xfrm>
          <a:prstGeom prst="rect">
            <a:avLst/>
          </a:prstGeom>
        </p:spPr>
      </p:pic>
      <p:pic>
        <p:nvPicPr>
          <p:cNvPr id="10" name="Picture 9">
            <a:extLst>
              <a:ext uri="{FF2B5EF4-FFF2-40B4-BE49-F238E27FC236}">
                <a16:creationId xmlns:a16="http://schemas.microsoft.com/office/drawing/2014/main" id="{2C4629AC-EB53-6D78-0A36-08918B5ACD1D}"/>
              </a:ext>
            </a:extLst>
          </p:cNvPr>
          <p:cNvPicPr>
            <a:picLocks noChangeAspect="1"/>
          </p:cNvPicPr>
          <p:nvPr/>
        </p:nvPicPr>
        <p:blipFill>
          <a:blip r:embed="rId5"/>
          <a:stretch>
            <a:fillRect/>
          </a:stretch>
        </p:blipFill>
        <p:spPr>
          <a:xfrm>
            <a:off x="6206225" y="906306"/>
            <a:ext cx="5860651" cy="5890873"/>
          </a:xfrm>
          <a:prstGeom prst="rect">
            <a:avLst/>
          </a:prstGeom>
        </p:spPr>
      </p:pic>
    </p:spTree>
    <p:extLst>
      <p:ext uri="{BB962C8B-B14F-4D97-AF65-F5344CB8AC3E}">
        <p14:creationId xmlns:p14="http://schemas.microsoft.com/office/powerpoint/2010/main" val="136999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Service Discovery</a:t>
            </a:r>
          </a:p>
        </p:txBody>
      </p:sp>
      <p:pic>
        <p:nvPicPr>
          <p:cNvPr id="4" name="Picture 3">
            <a:extLst>
              <a:ext uri="{FF2B5EF4-FFF2-40B4-BE49-F238E27FC236}">
                <a16:creationId xmlns:a16="http://schemas.microsoft.com/office/drawing/2014/main" id="{9EB763B8-715D-97D7-666A-96768B96171E}"/>
              </a:ext>
            </a:extLst>
          </p:cNvPr>
          <p:cNvPicPr>
            <a:picLocks noChangeAspect="1"/>
          </p:cNvPicPr>
          <p:nvPr/>
        </p:nvPicPr>
        <p:blipFill>
          <a:blip r:embed="rId2"/>
          <a:stretch>
            <a:fillRect/>
          </a:stretch>
        </p:blipFill>
        <p:spPr>
          <a:xfrm>
            <a:off x="65459" y="810477"/>
            <a:ext cx="5296172" cy="5023879"/>
          </a:xfrm>
          <a:prstGeom prst="rect">
            <a:avLst/>
          </a:prstGeom>
        </p:spPr>
      </p:pic>
      <p:pic>
        <p:nvPicPr>
          <p:cNvPr id="7" name="Picture 6">
            <a:extLst>
              <a:ext uri="{FF2B5EF4-FFF2-40B4-BE49-F238E27FC236}">
                <a16:creationId xmlns:a16="http://schemas.microsoft.com/office/drawing/2014/main" id="{C096EC16-228B-8BB7-EAE2-5FFC8E67BF2C}"/>
              </a:ext>
            </a:extLst>
          </p:cNvPr>
          <p:cNvPicPr>
            <a:picLocks noChangeAspect="1"/>
          </p:cNvPicPr>
          <p:nvPr/>
        </p:nvPicPr>
        <p:blipFill>
          <a:blip r:embed="rId3"/>
          <a:stretch>
            <a:fillRect/>
          </a:stretch>
        </p:blipFill>
        <p:spPr>
          <a:xfrm>
            <a:off x="6017806" y="737650"/>
            <a:ext cx="5448580" cy="5023878"/>
          </a:xfrm>
          <a:prstGeom prst="rect">
            <a:avLst/>
          </a:prstGeom>
        </p:spPr>
      </p:pic>
    </p:spTree>
    <p:extLst>
      <p:ext uri="{BB962C8B-B14F-4D97-AF65-F5344CB8AC3E}">
        <p14:creationId xmlns:p14="http://schemas.microsoft.com/office/powerpoint/2010/main" val="3272754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Service Discovery</a:t>
            </a:r>
          </a:p>
        </p:txBody>
      </p:sp>
      <p:pic>
        <p:nvPicPr>
          <p:cNvPr id="3" name="Picture 2">
            <a:extLst>
              <a:ext uri="{FF2B5EF4-FFF2-40B4-BE49-F238E27FC236}">
                <a16:creationId xmlns:a16="http://schemas.microsoft.com/office/drawing/2014/main" id="{C871D407-6EFF-8E33-8A7D-CEFEBF3CBDEF}"/>
              </a:ext>
            </a:extLst>
          </p:cNvPr>
          <p:cNvPicPr>
            <a:picLocks noChangeAspect="1"/>
          </p:cNvPicPr>
          <p:nvPr/>
        </p:nvPicPr>
        <p:blipFill>
          <a:blip r:embed="rId2"/>
          <a:stretch>
            <a:fillRect/>
          </a:stretch>
        </p:blipFill>
        <p:spPr>
          <a:xfrm>
            <a:off x="72717" y="539355"/>
            <a:ext cx="5713087" cy="5893813"/>
          </a:xfrm>
          <a:prstGeom prst="rect">
            <a:avLst/>
          </a:prstGeom>
        </p:spPr>
      </p:pic>
      <p:pic>
        <p:nvPicPr>
          <p:cNvPr id="6" name="Picture 5">
            <a:extLst>
              <a:ext uri="{FF2B5EF4-FFF2-40B4-BE49-F238E27FC236}">
                <a16:creationId xmlns:a16="http://schemas.microsoft.com/office/drawing/2014/main" id="{D29A6498-4E95-AB68-EC45-6511E2B7EC14}"/>
              </a:ext>
            </a:extLst>
          </p:cNvPr>
          <p:cNvPicPr>
            <a:picLocks noChangeAspect="1"/>
          </p:cNvPicPr>
          <p:nvPr/>
        </p:nvPicPr>
        <p:blipFill>
          <a:blip r:embed="rId3"/>
          <a:stretch>
            <a:fillRect/>
          </a:stretch>
        </p:blipFill>
        <p:spPr>
          <a:xfrm>
            <a:off x="6336064" y="621494"/>
            <a:ext cx="5486400" cy="5811674"/>
          </a:xfrm>
          <a:prstGeom prst="rect">
            <a:avLst/>
          </a:prstGeom>
        </p:spPr>
      </p:pic>
    </p:spTree>
    <p:extLst>
      <p:ext uri="{BB962C8B-B14F-4D97-AF65-F5344CB8AC3E}">
        <p14:creationId xmlns:p14="http://schemas.microsoft.com/office/powerpoint/2010/main" val="38148403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Service Discovery</a:t>
            </a:r>
          </a:p>
        </p:txBody>
      </p:sp>
      <p:pic>
        <p:nvPicPr>
          <p:cNvPr id="4" name="Picture 3">
            <a:extLst>
              <a:ext uri="{FF2B5EF4-FFF2-40B4-BE49-F238E27FC236}">
                <a16:creationId xmlns:a16="http://schemas.microsoft.com/office/drawing/2014/main" id="{4BB9D9A1-CC6C-9E9B-4C08-7ED9513E3A48}"/>
              </a:ext>
            </a:extLst>
          </p:cNvPr>
          <p:cNvPicPr>
            <a:picLocks noChangeAspect="1"/>
          </p:cNvPicPr>
          <p:nvPr/>
        </p:nvPicPr>
        <p:blipFill>
          <a:blip r:embed="rId2"/>
          <a:stretch>
            <a:fillRect/>
          </a:stretch>
        </p:blipFill>
        <p:spPr>
          <a:xfrm>
            <a:off x="31742" y="478705"/>
            <a:ext cx="5397777" cy="4643553"/>
          </a:xfrm>
          <a:prstGeom prst="rect">
            <a:avLst/>
          </a:prstGeom>
        </p:spPr>
      </p:pic>
    </p:spTree>
    <p:extLst>
      <p:ext uri="{BB962C8B-B14F-4D97-AF65-F5344CB8AC3E}">
        <p14:creationId xmlns:p14="http://schemas.microsoft.com/office/powerpoint/2010/main" val="16692531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Ribbon Client Side Load Balancer</a:t>
            </a:r>
          </a:p>
        </p:txBody>
      </p:sp>
      <p:pic>
        <p:nvPicPr>
          <p:cNvPr id="3" name="Picture 2">
            <a:extLst>
              <a:ext uri="{FF2B5EF4-FFF2-40B4-BE49-F238E27FC236}">
                <a16:creationId xmlns:a16="http://schemas.microsoft.com/office/drawing/2014/main" id="{75733F87-19E1-4761-0B08-C5314E00F943}"/>
              </a:ext>
            </a:extLst>
          </p:cNvPr>
          <p:cNvPicPr>
            <a:picLocks noChangeAspect="1"/>
          </p:cNvPicPr>
          <p:nvPr/>
        </p:nvPicPr>
        <p:blipFill>
          <a:blip r:embed="rId2"/>
          <a:stretch>
            <a:fillRect/>
          </a:stretch>
        </p:blipFill>
        <p:spPr>
          <a:xfrm>
            <a:off x="150169" y="590591"/>
            <a:ext cx="5855001" cy="2363002"/>
          </a:xfrm>
          <a:prstGeom prst="rect">
            <a:avLst/>
          </a:prstGeom>
        </p:spPr>
      </p:pic>
      <p:pic>
        <p:nvPicPr>
          <p:cNvPr id="6" name="Picture 5">
            <a:extLst>
              <a:ext uri="{FF2B5EF4-FFF2-40B4-BE49-F238E27FC236}">
                <a16:creationId xmlns:a16="http://schemas.microsoft.com/office/drawing/2014/main" id="{A9D69D77-87B0-7778-94CC-61632D7B0DD8}"/>
              </a:ext>
            </a:extLst>
          </p:cNvPr>
          <p:cNvPicPr>
            <a:picLocks noChangeAspect="1"/>
          </p:cNvPicPr>
          <p:nvPr/>
        </p:nvPicPr>
        <p:blipFill>
          <a:blip r:embed="rId3"/>
          <a:stretch>
            <a:fillRect/>
          </a:stretch>
        </p:blipFill>
        <p:spPr>
          <a:xfrm>
            <a:off x="247349" y="3065479"/>
            <a:ext cx="5848651" cy="3416476"/>
          </a:xfrm>
          <a:prstGeom prst="rect">
            <a:avLst/>
          </a:prstGeom>
        </p:spPr>
      </p:pic>
      <p:pic>
        <p:nvPicPr>
          <p:cNvPr id="8" name="Picture 7">
            <a:extLst>
              <a:ext uri="{FF2B5EF4-FFF2-40B4-BE49-F238E27FC236}">
                <a16:creationId xmlns:a16="http://schemas.microsoft.com/office/drawing/2014/main" id="{1E62CCCD-CD88-E70D-5C88-1878594B6D52}"/>
              </a:ext>
            </a:extLst>
          </p:cNvPr>
          <p:cNvPicPr>
            <a:picLocks noChangeAspect="1"/>
          </p:cNvPicPr>
          <p:nvPr/>
        </p:nvPicPr>
        <p:blipFill>
          <a:blip r:embed="rId4"/>
          <a:stretch>
            <a:fillRect/>
          </a:stretch>
        </p:blipFill>
        <p:spPr>
          <a:xfrm>
            <a:off x="6381042" y="916337"/>
            <a:ext cx="5660790" cy="1711509"/>
          </a:xfrm>
          <a:prstGeom prst="rect">
            <a:avLst/>
          </a:prstGeom>
        </p:spPr>
      </p:pic>
      <p:pic>
        <p:nvPicPr>
          <p:cNvPr id="10" name="Picture 9">
            <a:extLst>
              <a:ext uri="{FF2B5EF4-FFF2-40B4-BE49-F238E27FC236}">
                <a16:creationId xmlns:a16="http://schemas.microsoft.com/office/drawing/2014/main" id="{68F3DBBC-8077-F4AF-4BAF-7ED491927E79}"/>
              </a:ext>
            </a:extLst>
          </p:cNvPr>
          <p:cNvPicPr>
            <a:picLocks noChangeAspect="1"/>
          </p:cNvPicPr>
          <p:nvPr/>
        </p:nvPicPr>
        <p:blipFill>
          <a:blip r:embed="rId5"/>
          <a:stretch>
            <a:fillRect/>
          </a:stretch>
        </p:blipFill>
        <p:spPr>
          <a:xfrm>
            <a:off x="6381042" y="2655127"/>
            <a:ext cx="4510838" cy="694976"/>
          </a:xfrm>
          <a:prstGeom prst="rect">
            <a:avLst/>
          </a:prstGeom>
        </p:spPr>
      </p:pic>
      <p:pic>
        <p:nvPicPr>
          <p:cNvPr id="12" name="Picture 11">
            <a:extLst>
              <a:ext uri="{FF2B5EF4-FFF2-40B4-BE49-F238E27FC236}">
                <a16:creationId xmlns:a16="http://schemas.microsoft.com/office/drawing/2014/main" id="{761409BB-EF0F-2CB4-5BC4-87BBBEFCA013}"/>
              </a:ext>
            </a:extLst>
          </p:cNvPr>
          <p:cNvPicPr>
            <a:picLocks noChangeAspect="1"/>
          </p:cNvPicPr>
          <p:nvPr/>
        </p:nvPicPr>
        <p:blipFill>
          <a:blip r:embed="rId6"/>
          <a:stretch>
            <a:fillRect/>
          </a:stretch>
        </p:blipFill>
        <p:spPr>
          <a:xfrm>
            <a:off x="6381042" y="3658626"/>
            <a:ext cx="3685450" cy="1237055"/>
          </a:xfrm>
          <a:prstGeom prst="rect">
            <a:avLst/>
          </a:prstGeom>
        </p:spPr>
      </p:pic>
    </p:spTree>
    <p:extLst>
      <p:ext uri="{BB962C8B-B14F-4D97-AF65-F5344CB8AC3E}">
        <p14:creationId xmlns:p14="http://schemas.microsoft.com/office/powerpoint/2010/main" val="27351256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Ribbon Client Side Load Balancer</a:t>
            </a:r>
          </a:p>
        </p:txBody>
      </p:sp>
      <p:pic>
        <p:nvPicPr>
          <p:cNvPr id="4" name="Picture 3">
            <a:extLst>
              <a:ext uri="{FF2B5EF4-FFF2-40B4-BE49-F238E27FC236}">
                <a16:creationId xmlns:a16="http://schemas.microsoft.com/office/drawing/2014/main" id="{FA30323B-76D8-7D1D-98C8-14E534AF6AD2}"/>
              </a:ext>
            </a:extLst>
          </p:cNvPr>
          <p:cNvPicPr>
            <a:picLocks noChangeAspect="1"/>
          </p:cNvPicPr>
          <p:nvPr/>
        </p:nvPicPr>
        <p:blipFill>
          <a:blip r:embed="rId2"/>
          <a:stretch>
            <a:fillRect/>
          </a:stretch>
        </p:blipFill>
        <p:spPr>
          <a:xfrm>
            <a:off x="85446" y="739590"/>
            <a:ext cx="5835950" cy="5062399"/>
          </a:xfrm>
          <a:prstGeom prst="rect">
            <a:avLst/>
          </a:prstGeom>
        </p:spPr>
      </p:pic>
      <p:pic>
        <p:nvPicPr>
          <p:cNvPr id="7" name="Picture 6">
            <a:extLst>
              <a:ext uri="{FF2B5EF4-FFF2-40B4-BE49-F238E27FC236}">
                <a16:creationId xmlns:a16="http://schemas.microsoft.com/office/drawing/2014/main" id="{E7892E4D-6299-C8B5-F055-8EE5003F18D5}"/>
              </a:ext>
            </a:extLst>
          </p:cNvPr>
          <p:cNvPicPr>
            <a:picLocks noChangeAspect="1"/>
          </p:cNvPicPr>
          <p:nvPr/>
        </p:nvPicPr>
        <p:blipFill>
          <a:blip r:embed="rId3"/>
          <a:stretch>
            <a:fillRect/>
          </a:stretch>
        </p:blipFill>
        <p:spPr>
          <a:xfrm>
            <a:off x="6033080" y="966769"/>
            <a:ext cx="5855001" cy="4373974"/>
          </a:xfrm>
          <a:prstGeom prst="rect">
            <a:avLst/>
          </a:prstGeom>
        </p:spPr>
      </p:pic>
    </p:spTree>
    <p:extLst>
      <p:ext uri="{BB962C8B-B14F-4D97-AF65-F5344CB8AC3E}">
        <p14:creationId xmlns:p14="http://schemas.microsoft.com/office/powerpoint/2010/main" val="42207891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Ribbon Client Side Load Balancer</a:t>
            </a:r>
          </a:p>
        </p:txBody>
      </p:sp>
      <p:pic>
        <p:nvPicPr>
          <p:cNvPr id="3" name="Picture 2">
            <a:extLst>
              <a:ext uri="{FF2B5EF4-FFF2-40B4-BE49-F238E27FC236}">
                <a16:creationId xmlns:a16="http://schemas.microsoft.com/office/drawing/2014/main" id="{3473821C-A8AB-9527-01E1-601B09F353ED}"/>
              </a:ext>
            </a:extLst>
          </p:cNvPr>
          <p:cNvPicPr>
            <a:picLocks noChangeAspect="1"/>
          </p:cNvPicPr>
          <p:nvPr/>
        </p:nvPicPr>
        <p:blipFill>
          <a:blip r:embed="rId2"/>
          <a:stretch>
            <a:fillRect/>
          </a:stretch>
        </p:blipFill>
        <p:spPr>
          <a:xfrm>
            <a:off x="123548" y="478705"/>
            <a:ext cx="5797848" cy="3591589"/>
          </a:xfrm>
          <a:prstGeom prst="rect">
            <a:avLst/>
          </a:prstGeom>
        </p:spPr>
      </p:pic>
      <p:pic>
        <p:nvPicPr>
          <p:cNvPr id="6" name="Picture 5">
            <a:extLst>
              <a:ext uri="{FF2B5EF4-FFF2-40B4-BE49-F238E27FC236}">
                <a16:creationId xmlns:a16="http://schemas.microsoft.com/office/drawing/2014/main" id="{658ACB22-CF36-B1B4-E08A-DC1875BA8CCC}"/>
              </a:ext>
            </a:extLst>
          </p:cNvPr>
          <p:cNvPicPr>
            <a:picLocks noChangeAspect="1"/>
          </p:cNvPicPr>
          <p:nvPr/>
        </p:nvPicPr>
        <p:blipFill>
          <a:blip r:embed="rId3"/>
          <a:stretch>
            <a:fillRect/>
          </a:stretch>
        </p:blipFill>
        <p:spPr>
          <a:xfrm>
            <a:off x="5998769" y="217584"/>
            <a:ext cx="5988358" cy="4427243"/>
          </a:xfrm>
          <a:prstGeom prst="rect">
            <a:avLst/>
          </a:prstGeom>
        </p:spPr>
      </p:pic>
      <p:pic>
        <p:nvPicPr>
          <p:cNvPr id="9" name="Picture 8">
            <a:extLst>
              <a:ext uri="{FF2B5EF4-FFF2-40B4-BE49-F238E27FC236}">
                <a16:creationId xmlns:a16="http://schemas.microsoft.com/office/drawing/2014/main" id="{A34A5C4A-ADE5-7D32-1528-6AC4D5194702}"/>
              </a:ext>
            </a:extLst>
          </p:cNvPr>
          <p:cNvPicPr>
            <a:picLocks noChangeAspect="1"/>
          </p:cNvPicPr>
          <p:nvPr/>
        </p:nvPicPr>
        <p:blipFill>
          <a:blip r:embed="rId4"/>
          <a:stretch>
            <a:fillRect/>
          </a:stretch>
        </p:blipFill>
        <p:spPr>
          <a:xfrm>
            <a:off x="5998769" y="5111020"/>
            <a:ext cx="5988358" cy="1529395"/>
          </a:xfrm>
          <a:prstGeom prst="rect">
            <a:avLst/>
          </a:prstGeom>
        </p:spPr>
      </p:pic>
      <p:pic>
        <p:nvPicPr>
          <p:cNvPr id="11" name="Picture 10">
            <a:extLst>
              <a:ext uri="{FF2B5EF4-FFF2-40B4-BE49-F238E27FC236}">
                <a16:creationId xmlns:a16="http://schemas.microsoft.com/office/drawing/2014/main" id="{A81261D0-F493-A73A-C144-388F37DDCF5A}"/>
              </a:ext>
            </a:extLst>
          </p:cNvPr>
          <p:cNvPicPr>
            <a:picLocks noChangeAspect="1"/>
          </p:cNvPicPr>
          <p:nvPr/>
        </p:nvPicPr>
        <p:blipFill>
          <a:blip r:embed="rId5"/>
          <a:stretch>
            <a:fillRect/>
          </a:stretch>
        </p:blipFill>
        <p:spPr>
          <a:xfrm>
            <a:off x="-15461" y="3937109"/>
            <a:ext cx="5753396" cy="2920891"/>
          </a:xfrm>
          <a:prstGeom prst="rect">
            <a:avLst/>
          </a:prstGeom>
        </p:spPr>
      </p:pic>
    </p:spTree>
    <p:extLst>
      <p:ext uri="{BB962C8B-B14F-4D97-AF65-F5344CB8AC3E}">
        <p14:creationId xmlns:p14="http://schemas.microsoft.com/office/powerpoint/2010/main" val="19430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Ribbon Client Side Load Balancer</a:t>
            </a:r>
          </a:p>
        </p:txBody>
      </p:sp>
      <p:pic>
        <p:nvPicPr>
          <p:cNvPr id="4" name="Picture 3">
            <a:extLst>
              <a:ext uri="{FF2B5EF4-FFF2-40B4-BE49-F238E27FC236}">
                <a16:creationId xmlns:a16="http://schemas.microsoft.com/office/drawing/2014/main" id="{7BCE6E0D-8713-67AA-6DA4-56D61761E3A3}"/>
              </a:ext>
            </a:extLst>
          </p:cNvPr>
          <p:cNvPicPr>
            <a:picLocks noChangeAspect="1"/>
          </p:cNvPicPr>
          <p:nvPr/>
        </p:nvPicPr>
        <p:blipFill>
          <a:blip r:embed="rId2"/>
          <a:stretch>
            <a:fillRect/>
          </a:stretch>
        </p:blipFill>
        <p:spPr>
          <a:xfrm>
            <a:off x="57218" y="572386"/>
            <a:ext cx="5791498" cy="4661765"/>
          </a:xfrm>
          <a:prstGeom prst="rect">
            <a:avLst/>
          </a:prstGeom>
        </p:spPr>
      </p:pic>
      <p:pic>
        <p:nvPicPr>
          <p:cNvPr id="7" name="Picture 6">
            <a:extLst>
              <a:ext uri="{FF2B5EF4-FFF2-40B4-BE49-F238E27FC236}">
                <a16:creationId xmlns:a16="http://schemas.microsoft.com/office/drawing/2014/main" id="{D7B5AA30-05BB-8F81-AE53-F6BC25499E5E}"/>
              </a:ext>
            </a:extLst>
          </p:cNvPr>
          <p:cNvPicPr>
            <a:picLocks noChangeAspect="1"/>
          </p:cNvPicPr>
          <p:nvPr/>
        </p:nvPicPr>
        <p:blipFill>
          <a:blip r:embed="rId3"/>
          <a:stretch>
            <a:fillRect/>
          </a:stretch>
        </p:blipFill>
        <p:spPr>
          <a:xfrm>
            <a:off x="6270606" y="572386"/>
            <a:ext cx="5797848" cy="4232522"/>
          </a:xfrm>
          <a:prstGeom prst="rect">
            <a:avLst/>
          </a:prstGeom>
        </p:spPr>
      </p:pic>
    </p:spTree>
    <p:extLst>
      <p:ext uri="{BB962C8B-B14F-4D97-AF65-F5344CB8AC3E}">
        <p14:creationId xmlns:p14="http://schemas.microsoft.com/office/powerpoint/2010/main" val="10398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a:t>
            </a:r>
          </a:p>
        </p:txBody>
      </p:sp>
      <p:pic>
        <p:nvPicPr>
          <p:cNvPr id="4" name="Picture 3">
            <a:extLst>
              <a:ext uri="{FF2B5EF4-FFF2-40B4-BE49-F238E27FC236}">
                <a16:creationId xmlns:a16="http://schemas.microsoft.com/office/drawing/2014/main" id="{C8E77749-EBAC-66D7-2A4B-61A5B79FFDBA}"/>
              </a:ext>
            </a:extLst>
          </p:cNvPr>
          <p:cNvPicPr>
            <a:picLocks noChangeAspect="1"/>
          </p:cNvPicPr>
          <p:nvPr/>
        </p:nvPicPr>
        <p:blipFill>
          <a:blip r:embed="rId2"/>
          <a:stretch>
            <a:fillRect/>
          </a:stretch>
        </p:blipFill>
        <p:spPr>
          <a:xfrm>
            <a:off x="159143" y="570337"/>
            <a:ext cx="5545742" cy="5207376"/>
          </a:xfrm>
          <a:prstGeom prst="rect">
            <a:avLst/>
          </a:prstGeom>
        </p:spPr>
      </p:pic>
      <p:pic>
        <p:nvPicPr>
          <p:cNvPr id="7" name="Picture 6">
            <a:extLst>
              <a:ext uri="{FF2B5EF4-FFF2-40B4-BE49-F238E27FC236}">
                <a16:creationId xmlns:a16="http://schemas.microsoft.com/office/drawing/2014/main" id="{8B5407E9-057E-3490-481F-9CAFD6B8A878}"/>
              </a:ext>
            </a:extLst>
          </p:cNvPr>
          <p:cNvPicPr>
            <a:picLocks noChangeAspect="1"/>
          </p:cNvPicPr>
          <p:nvPr/>
        </p:nvPicPr>
        <p:blipFill>
          <a:blip r:embed="rId3"/>
          <a:stretch>
            <a:fillRect/>
          </a:stretch>
        </p:blipFill>
        <p:spPr>
          <a:xfrm>
            <a:off x="6010006" y="504353"/>
            <a:ext cx="4978656" cy="3703506"/>
          </a:xfrm>
          <a:prstGeom prst="rect">
            <a:avLst/>
          </a:prstGeom>
        </p:spPr>
      </p:pic>
    </p:spTree>
    <p:extLst>
      <p:ext uri="{BB962C8B-B14F-4D97-AF65-F5344CB8AC3E}">
        <p14:creationId xmlns:p14="http://schemas.microsoft.com/office/powerpoint/2010/main" val="36875116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Feign Client</a:t>
            </a:r>
          </a:p>
        </p:txBody>
      </p:sp>
      <p:pic>
        <p:nvPicPr>
          <p:cNvPr id="3" name="Picture 2">
            <a:extLst>
              <a:ext uri="{FF2B5EF4-FFF2-40B4-BE49-F238E27FC236}">
                <a16:creationId xmlns:a16="http://schemas.microsoft.com/office/drawing/2014/main" id="{84261745-CE4F-F1AB-5F0B-238106AE6005}"/>
              </a:ext>
            </a:extLst>
          </p:cNvPr>
          <p:cNvPicPr>
            <a:picLocks noChangeAspect="1"/>
          </p:cNvPicPr>
          <p:nvPr/>
        </p:nvPicPr>
        <p:blipFill>
          <a:blip r:embed="rId2"/>
          <a:stretch>
            <a:fillRect/>
          </a:stretch>
        </p:blipFill>
        <p:spPr>
          <a:xfrm>
            <a:off x="110864" y="640775"/>
            <a:ext cx="5985135" cy="2304725"/>
          </a:xfrm>
          <a:prstGeom prst="rect">
            <a:avLst/>
          </a:prstGeom>
        </p:spPr>
      </p:pic>
      <p:pic>
        <p:nvPicPr>
          <p:cNvPr id="9" name="Picture 8">
            <a:extLst>
              <a:ext uri="{FF2B5EF4-FFF2-40B4-BE49-F238E27FC236}">
                <a16:creationId xmlns:a16="http://schemas.microsoft.com/office/drawing/2014/main" id="{09AF9E08-6BE3-46CE-4C06-E08E81F90361}"/>
              </a:ext>
            </a:extLst>
          </p:cNvPr>
          <p:cNvPicPr>
            <a:picLocks noChangeAspect="1"/>
          </p:cNvPicPr>
          <p:nvPr/>
        </p:nvPicPr>
        <p:blipFill>
          <a:blip r:embed="rId3"/>
          <a:stretch>
            <a:fillRect/>
          </a:stretch>
        </p:blipFill>
        <p:spPr>
          <a:xfrm>
            <a:off x="6354484" y="671121"/>
            <a:ext cx="5726651" cy="4108028"/>
          </a:xfrm>
          <a:prstGeom prst="rect">
            <a:avLst/>
          </a:prstGeom>
        </p:spPr>
      </p:pic>
      <p:sp>
        <p:nvSpPr>
          <p:cNvPr id="10" name="TextBox 9">
            <a:extLst>
              <a:ext uri="{FF2B5EF4-FFF2-40B4-BE49-F238E27FC236}">
                <a16:creationId xmlns:a16="http://schemas.microsoft.com/office/drawing/2014/main" id="{FE737BFC-22E5-194B-3A8B-C12751EFA938}"/>
              </a:ext>
            </a:extLst>
          </p:cNvPr>
          <p:cNvSpPr txBox="1"/>
          <p:nvPr/>
        </p:nvSpPr>
        <p:spPr>
          <a:xfrm>
            <a:off x="110864" y="3461368"/>
            <a:ext cx="5391720" cy="1169551"/>
          </a:xfrm>
          <a:prstGeom prst="rect">
            <a:avLst/>
          </a:prstGeom>
          <a:noFill/>
        </p:spPr>
        <p:txBody>
          <a:bodyPr wrap="square" rtlCol="0">
            <a:spAutoFit/>
          </a:bodyPr>
          <a:lstStyle/>
          <a:p>
            <a:r>
              <a:rPr lang="en-US" sz="1400" b="0" i="0">
                <a:solidFill>
                  <a:srgbClr val="4D5156"/>
                </a:solidFill>
                <a:effectLst/>
                <a:latin typeface="Segoe UI" panose="020B0502040204020203" pitchFamily="34" charset="0"/>
                <a:cs typeface="Segoe UI" panose="020B0502040204020203" pitchFamily="34" charset="0"/>
              </a:rPr>
              <a:t>FeignClient is a Declarative REST Client in Spring Boot Web Application. Declarative REST Client means you just give the client specification as an Interface and spring boot takes care of the implementation for you. FeignClient is used </a:t>
            </a:r>
            <a:r>
              <a:rPr lang="en-US" sz="1400" b="0" i="0">
                <a:solidFill>
                  <a:srgbClr val="040C28"/>
                </a:solidFill>
                <a:effectLst/>
                <a:latin typeface="Segoe UI" panose="020B0502040204020203" pitchFamily="34" charset="0"/>
                <a:cs typeface="Segoe UI" panose="020B0502040204020203" pitchFamily="34" charset="0"/>
              </a:rPr>
              <a:t>to consume RESTFul API endpoints exposed by third-party or microservice</a:t>
            </a:r>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684514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Feign Client</a:t>
            </a:r>
          </a:p>
        </p:txBody>
      </p:sp>
      <p:pic>
        <p:nvPicPr>
          <p:cNvPr id="3" name="Picture 2">
            <a:extLst>
              <a:ext uri="{FF2B5EF4-FFF2-40B4-BE49-F238E27FC236}">
                <a16:creationId xmlns:a16="http://schemas.microsoft.com/office/drawing/2014/main" id="{84261745-CE4F-F1AB-5F0B-238106AE6005}"/>
              </a:ext>
            </a:extLst>
          </p:cNvPr>
          <p:cNvPicPr>
            <a:picLocks noChangeAspect="1"/>
          </p:cNvPicPr>
          <p:nvPr/>
        </p:nvPicPr>
        <p:blipFill>
          <a:blip r:embed="rId2"/>
          <a:stretch>
            <a:fillRect/>
          </a:stretch>
        </p:blipFill>
        <p:spPr>
          <a:xfrm>
            <a:off x="110865" y="640775"/>
            <a:ext cx="6144278" cy="2693143"/>
          </a:xfrm>
          <a:prstGeom prst="rect">
            <a:avLst/>
          </a:prstGeom>
        </p:spPr>
      </p:pic>
      <p:pic>
        <p:nvPicPr>
          <p:cNvPr id="9" name="Picture 8">
            <a:extLst>
              <a:ext uri="{FF2B5EF4-FFF2-40B4-BE49-F238E27FC236}">
                <a16:creationId xmlns:a16="http://schemas.microsoft.com/office/drawing/2014/main" id="{09AF9E08-6BE3-46CE-4C06-E08E81F90361}"/>
              </a:ext>
            </a:extLst>
          </p:cNvPr>
          <p:cNvPicPr>
            <a:picLocks noChangeAspect="1"/>
          </p:cNvPicPr>
          <p:nvPr/>
        </p:nvPicPr>
        <p:blipFill>
          <a:blip r:embed="rId3"/>
          <a:stretch>
            <a:fillRect/>
          </a:stretch>
        </p:blipFill>
        <p:spPr>
          <a:xfrm>
            <a:off x="6354484" y="671121"/>
            <a:ext cx="5726651" cy="3068542"/>
          </a:xfrm>
          <a:prstGeom prst="rect">
            <a:avLst/>
          </a:prstGeom>
        </p:spPr>
      </p:pic>
      <p:pic>
        <p:nvPicPr>
          <p:cNvPr id="4" name="Picture 3">
            <a:extLst>
              <a:ext uri="{FF2B5EF4-FFF2-40B4-BE49-F238E27FC236}">
                <a16:creationId xmlns:a16="http://schemas.microsoft.com/office/drawing/2014/main" id="{17775D3C-0C7A-F10A-C1F9-81F90355258C}"/>
              </a:ext>
            </a:extLst>
          </p:cNvPr>
          <p:cNvPicPr>
            <a:picLocks noChangeAspect="1"/>
          </p:cNvPicPr>
          <p:nvPr/>
        </p:nvPicPr>
        <p:blipFill>
          <a:blip r:embed="rId4"/>
          <a:stretch>
            <a:fillRect/>
          </a:stretch>
        </p:blipFill>
        <p:spPr>
          <a:xfrm>
            <a:off x="110865" y="4223622"/>
            <a:ext cx="8143011" cy="2431114"/>
          </a:xfrm>
          <a:prstGeom prst="rect">
            <a:avLst/>
          </a:prstGeom>
        </p:spPr>
      </p:pic>
    </p:spTree>
    <p:extLst>
      <p:ext uri="{BB962C8B-B14F-4D97-AF65-F5344CB8AC3E}">
        <p14:creationId xmlns:p14="http://schemas.microsoft.com/office/powerpoint/2010/main" val="4771535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Feign Client</a:t>
            </a:r>
          </a:p>
        </p:txBody>
      </p:sp>
      <p:pic>
        <p:nvPicPr>
          <p:cNvPr id="5" name="Picture 4">
            <a:extLst>
              <a:ext uri="{FF2B5EF4-FFF2-40B4-BE49-F238E27FC236}">
                <a16:creationId xmlns:a16="http://schemas.microsoft.com/office/drawing/2014/main" id="{F74F55BC-4F30-DBE8-28B1-806FA9FD8ED1}"/>
              </a:ext>
            </a:extLst>
          </p:cNvPr>
          <p:cNvPicPr>
            <a:picLocks noChangeAspect="1"/>
          </p:cNvPicPr>
          <p:nvPr/>
        </p:nvPicPr>
        <p:blipFill>
          <a:blip r:embed="rId2"/>
          <a:stretch>
            <a:fillRect/>
          </a:stretch>
        </p:blipFill>
        <p:spPr>
          <a:xfrm>
            <a:off x="171857" y="550792"/>
            <a:ext cx="5749539" cy="4571465"/>
          </a:xfrm>
          <a:prstGeom prst="rect">
            <a:avLst/>
          </a:prstGeom>
        </p:spPr>
      </p:pic>
      <p:sp>
        <p:nvSpPr>
          <p:cNvPr id="6" name="TextBox 5">
            <a:extLst>
              <a:ext uri="{FF2B5EF4-FFF2-40B4-BE49-F238E27FC236}">
                <a16:creationId xmlns:a16="http://schemas.microsoft.com/office/drawing/2014/main" id="{93D99FDD-5C30-97A0-F9D3-009A56A7B7CE}"/>
              </a:ext>
            </a:extLst>
          </p:cNvPr>
          <p:cNvSpPr txBox="1"/>
          <p:nvPr/>
        </p:nvSpPr>
        <p:spPr>
          <a:xfrm>
            <a:off x="6457444" y="959087"/>
            <a:ext cx="5470216" cy="3754874"/>
          </a:xfrm>
          <a:prstGeom prst="rect">
            <a:avLst/>
          </a:prstGeom>
          <a:noFill/>
        </p:spPr>
        <p:txBody>
          <a:bodyPr wrap="square" rtlCol="0">
            <a:spAutoFit/>
          </a:bodyPr>
          <a:lstStyle/>
          <a:p>
            <a:pPr algn="l" fontAlgn="base"/>
            <a:r>
              <a:rPr lang="en-US" sz="1400" b="0" i="0">
                <a:solidFill>
                  <a:srgbClr val="000000"/>
                </a:solidFill>
                <a:effectLst/>
                <a:latin typeface="Segoe UI" panose="020B0502040204020203" pitchFamily="34" charset="0"/>
              </a:rPr>
              <a:t>When two web applications communicate with each other for data exchange, they work on Producer-Consumer technique. An application who produces data is known as a Producer/Provider application. Similarly, the one who consumes data is known as Consumer application. </a:t>
            </a:r>
          </a:p>
          <a:p>
            <a:pPr algn="l" fontAlgn="base"/>
            <a:r>
              <a:rPr lang="en-US" sz="1400" b="0" i="0">
                <a:solidFill>
                  <a:srgbClr val="000000"/>
                </a:solidFill>
                <a:effectLst/>
                <a:latin typeface="Segoe UI" panose="020B0502040204020203" pitchFamily="34" charset="0"/>
              </a:rPr>
              <a:t>As a Java developer, we might be very familiar with REST API for Producer application whereas RestTemplate for Consumer application. With Microservices based application also, two Microservices communicate with each other and follow the Producer-Consumer model. </a:t>
            </a:r>
          </a:p>
          <a:p>
            <a:pPr algn="l" fontAlgn="base"/>
            <a:r>
              <a:rPr lang="en-US" sz="1400" b="0" i="0">
                <a:solidFill>
                  <a:srgbClr val="000000"/>
                </a:solidFill>
                <a:effectLst/>
                <a:latin typeface="Segoe UI" panose="020B0502040204020203" pitchFamily="34" charset="0"/>
              </a:rPr>
              <a:t>Here, in consumer side, we use a concept ‘Feign Client’ as a better option instead of RestTemplate to minimize our effort of coding. </a:t>
            </a:r>
          </a:p>
          <a:p>
            <a:pPr algn="l" fontAlgn="base"/>
            <a:endParaRPr lang="en-US" sz="1400">
              <a:solidFill>
                <a:srgbClr val="000000"/>
              </a:solidFill>
              <a:latin typeface="Segoe UI" panose="020B0502040204020203" pitchFamily="34" charset="0"/>
            </a:endParaRPr>
          </a:p>
          <a:p>
            <a:pPr algn="l" fontAlgn="base"/>
            <a:r>
              <a:rPr lang="en-US" sz="1400" b="0" i="0">
                <a:solidFill>
                  <a:srgbClr val="000000"/>
                </a:solidFill>
                <a:effectLst/>
                <a:latin typeface="Segoe UI" panose="020B0502040204020203" pitchFamily="34" charset="0"/>
              </a:rPr>
              <a:t>Apart from consuming REST services in an easy way, FeignClient/OpenFeign when combined with Eureka also offers us an easy load balancing</a:t>
            </a:r>
          </a:p>
          <a:p>
            <a:endParaRPr lang="en-US" sz="1400"/>
          </a:p>
        </p:txBody>
      </p:sp>
    </p:spTree>
    <p:extLst>
      <p:ext uri="{BB962C8B-B14F-4D97-AF65-F5344CB8AC3E}">
        <p14:creationId xmlns:p14="http://schemas.microsoft.com/office/powerpoint/2010/main" val="17400895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Feign Client vs Rest Template</a:t>
            </a:r>
          </a:p>
        </p:txBody>
      </p:sp>
      <p:pic>
        <p:nvPicPr>
          <p:cNvPr id="3" name="Picture 2">
            <a:extLst>
              <a:ext uri="{FF2B5EF4-FFF2-40B4-BE49-F238E27FC236}">
                <a16:creationId xmlns:a16="http://schemas.microsoft.com/office/drawing/2014/main" id="{5032954E-7607-AD86-9849-190C809AA622}"/>
              </a:ext>
            </a:extLst>
          </p:cNvPr>
          <p:cNvPicPr>
            <a:picLocks noChangeAspect="1"/>
          </p:cNvPicPr>
          <p:nvPr/>
        </p:nvPicPr>
        <p:blipFill>
          <a:blip r:embed="rId2"/>
          <a:stretch>
            <a:fillRect/>
          </a:stretch>
        </p:blipFill>
        <p:spPr>
          <a:xfrm>
            <a:off x="170824" y="555835"/>
            <a:ext cx="5275116" cy="1038297"/>
          </a:xfrm>
          <a:prstGeom prst="rect">
            <a:avLst/>
          </a:prstGeom>
        </p:spPr>
      </p:pic>
      <p:pic>
        <p:nvPicPr>
          <p:cNvPr id="7" name="Picture 6">
            <a:extLst>
              <a:ext uri="{FF2B5EF4-FFF2-40B4-BE49-F238E27FC236}">
                <a16:creationId xmlns:a16="http://schemas.microsoft.com/office/drawing/2014/main" id="{263443C9-73A2-1648-3D52-F4697556C3D2}"/>
              </a:ext>
            </a:extLst>
          </p:cNvPr>
          <p:cNvPicPr>
            <a:picLocks noChangeAspect="1"/>
          </p:cNvPicPr>
          <p:nvPr/>
        </p:nvPicPr>
        <p:blipFill>
          <a:blip r:embed="rId3"/>
          <a:stretch>
            <a:fillRect/>
          </a:stretch>
        </p:blipFill>
        <p:spPr>
          <a:xfrm>
            <a:off x="81812" y="1859990"/>
            <a:ext cx="5364128" cy="4888637"/>
          </a:xfrm>
          <a:prstGeom prst="rect">
            <a:avLst/>
          </a:prstGeom>
        </p:spPr>
      </p:pic>
      <p:pic>
        <p:nvPicPr>
          <p:cNvPr id="9" name="Picture 8">
            <a:extLst>
              <a:ext uri="{FF2B5EF4-FFF2-40B4-BE49-F238E27FC236}">
                <a16:creationId xmlns:a16="http://schemas.microsoft.com/office/drawing/2014/main" id="{3F676459-8C0C-6F29-B54D-0F0E4974EA9E}"/>
              </a:ext>
            </a:extLst>
          </p:cNvPr>
          <p:cNvPicPr>
            <a:picLocks noChangeAspect="1"/>
          </p:cNvPicPr>
          <p:nvPr/>
        </p:nvPicPr>
        <p:blipFill>
          <a:blip r:embed="rId4"/>
          <a:stretch>
            <a:fillRect/>
          </a:stretch>
        </p:blipFill>
        <p:spPr>
          <a:xfrm>
            <a:off x="6025573" y="555835"/>
            <a:ext cx="5877811" cy="3757220"/>
          </a:xfrm>
          <a:prstGeom prst="rect">
            <a:avLst/>
          </a:prstGeom>
        </p:spPr>
      </p:pic>
      <p:pic>
        <p:nvPicPr>
          <p:cNvPr id="11" name="Picture 10">
            <a:extLst>
              <a:ext uri="{FF2B5EF4-FFF2-40B4-BE49-F238E27FC236}">
                <a16:creationId xmlns:a16="http://schemas.microsoft.com/office/drawing/2014/main" id="{44173F79-509D-7A60-E613-9E11B8C645BA}"/>
              </a:ext>
            </a:extLst>
          </p:cNvPr>
          <p:cNvPicPr>
            <a:picLocks noChangeAspect="1"/>
          </p:cNvPicPr>
          <p:nvPr/>
        </p:nvPicPr>
        <p:blipFill>
          <a:blip r:embed="rId5"/>
          <a:stretch>
            <a:fillRect/>
          </a:stretch>
        </p:blipFill>
        <p:spPr>
          <a:xfrm>
            <a:off x="6028417" y="4589782"/>
            <a:ext cx="5936857" cy="2037595"/>
          </a:xfrm>
          <a:prstGeom prst="rect">
            <a:avLst/>
          </a:prstGeom>
        </p:spPr>
      </p:pic>
    </p:spTree>
    <p:extLst>
      <p:ext uri="{BB962C8B-B14F-4D97-AF65-F5344CB8AC3E}">
        <p14:creationId xmlns:p14="http://schemas.microsoft.com/office/powerpoint/2010/main" val="34838411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4" name="Picture 3">
            <a:extLst>
              <a:ext uri="{FF2B5EF4-FFF2-40B4-BE49-F238E27FC236}">
                <a16:creationId xmlns:a16="http://schemas.microsoft.com/office/drawing/2014/main" id="{C06D5CEC-B48D-CC22-C248-0071892A7536}"/>
              </a:ext>
            </a:extLst>
          </p:cNvPr>
          <p:cNvPicPr>
            <a:picLocks noChangeAspect="1"/>
          </p:cNvPicPr>
          <p:nvPr/>
        </p:nvPicPr>
        <p:blipFill>
          <a:blip r:embed="rId2"/>
          <a:stretch>
            <a:fillRect/>
          </a:stretch>
        </p:blipFill>
        <p:spPr>
          <a:xfrm>
            <a:off x="126126" y="560041"/>
            <a:ext cx="7367100" cy="1972766"/>
          </a:xfrm>
          <a:prstGeom prst="rect">
            <a:avLst/>
          </a:prstGeom>
        </p:spPr>
      </p:pic>
      <p:pic>
        <p:nvPicPr>
          <p:cNvPr id="6" name="Picture 5">
            <a:extLst>
              <a:ext uri="{FF2B5EF4-FFF2-40B4-BE49-F238E27FC236}">
                <a16:creationId xmlns:a16="http://schemas.microsoft.com/office/drawing/2014/main" id="{6E46773F-384B-9222-106A-D0297AB8B790}"/>
              </a:ext>
            </a:extLst>
          </p:cNvPr>
          <p:cNvPicPr>
            <a:picLocks noChangeAspect="1"/>
          </p:cNvPicPr>
          <p:nvPr/>
        </p:nvPicPr>
        <p:blipFill>
          <a:blip r:embed="rId3"/>
          <a:stretch>
            <a:fillRect/>
          </a:stretch>
        </p:blipFill>
        <p:spPr>
          <a:xfrm>
            <a:off x="6161806" y="2647786"/>
            <a:ext cx="6161805" cy="3793474"/>
          </a:xfrm>
          <a:prstGeom prst="rect">
            <a:avLst/>
          </a:prstGeom>
        </p:spPr>
      </p:pic>
      <p:pic>
        <p:nvPicPr>
          <p:cNvPr id="10" name="Picture 9">
            <a:extLst>
              <a:ext uri="{FF2B5EF4-FFF2-40B4-BE49-F238E27FC236}">
                <a16:creationId xmlns:a16="http://schemas.microsoft.com/office/drawing/2014/main" id="{46A76F77-F53A-5FDB-2A70-C7393C3E7AB9}"/>
              </a:ext>
            </a:extLst>
          </p:cNvPr>
          <p:cNvPicPr>
            <a:picLocks noChangeAspect="1"/>
          </p:cNvPicPr>
          <p:nvPr/>
        </p:nvPicPr>
        <p:blipFill>
          <a:blip r:embed="rId4"/>
          <a:stretch>
            <a:fillRect/>
          </a:stretch>
        </p:blipFill>
        <p:spPr>
          <a:xfrm>
            <a:off x="61390" y="3072317"/>
            <a:ext cx="5968806" cy="3676310"/>
          </a:xfrm>
          <a:prstGeom prst="rect">
            <a:avLst/>
          </a:prstGeom>
        </p:spPr>
      </p:pic>
    </p:spTree>
    <p:extLst>
      <p:ext uri="{BB962C8B-B14F-4D97-AF65-F5344CB8AC3E}">
        <p14:creationId xmlns:p14="http://schemas.microsoft.com/office/powerpoint/2010/main" val="41993136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sp>
        <p:nvSpPr>
          <p:cNvPr id="2" name="TextBox 1">
            <a:extLst>
              <a:ext uri="{FF2B5EF4-FFF2-40B4-BE49-F238E27FC236}">
                <a16:creationId xmlns:a16="http://schemas.microsoft.com/office/drawing/2014/main" id="{5840462A-06F6-D21E-5DB3-8D13763173EE}"/>
              </a:ext>
            </a:extLst>
          </p:cNvPr>
          <p:cNvSpPr txBox="1"/>
          <p:nvPr/>
        </p:nvSpPr>
        <p:spPr>
          <a:xfrm>
            <a:off x="48553" y="550258"/>
            <a:ext cx="4377791" cy="369332"/>
          </a:xfrm>
          <a:prstGeom prst="rect">
            <a:avLst/>
          </a:prstGeom>
          <a:noFill/>
        </p:spPr>
        <p:txBody>
          <a:bodyPr wrap="square" rtlCol="0">
            <a:spAutoFit/>
          </a:bodyPr>
          <a:lstStyle/>
          <a:p>
            <a:r>
              <a:rPr lang="en-US"/>
              <a:t>Purpose of Distributed Tracing:</a:t>
            </a:r>
          </a:p>
        </p:txBody>
      </p:sp>
      <p:pic>
        <p:nvPicPr>
          <p:cNvPr id="5" name="Picture 4">
            <a:extLst>
              <a:ext uri="{FF2B5EF4-FFF2-40B4-BE49-F238E27FC236}">
                <a16:creationId xmlns:a16="http://schemas.microsoft.com/office/drawing/2014/main" id="{D9EA5930-0C3B-5E5B-1F5B-F86F95B0099B}"/>
              </a:ext>
            </a:extLst>
          </p:cNvPr>
          <p:cNvPicPr>
            <a:picLocks noChangeAspect="1"/>
          </p:cNvPicPr>
          <p:nvPr/>
        </p:nvPicPr>
        <p:blipFill>
          <a:blip r:embed="rId2"/>
          <a:stretch>
            <a:fillRect/>
          </a:stretch>
        </p:blipFill>
        <p:spPr>
          <a:xfrm>
            <a:off x="48552" y="1153792"/>
            <a:ext cx="8739398" cy="5174545"/>
          </a:xfrm>
          <a:prstGeom prst="rect">
            <a:avLst/>
          </a:prstGeom>
        </p:spPr>
      </p:pic>
    </p:spTree>
    <p:extLst>
      <p:ext uri="{BB962C8B-B14F-4D97-AF65-F5344CB8AC3E}">
        <p14:creationId xmlns:p14="http://schemas.microsoft.com/office/powerpoint/2010/main" val="4038075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4" name="Picture 3">
            <a:extLst>
              <a:ext uri="{FF2B5EF4-FFF2-40B4-BE49-F238E27FC236}">
                <a16:creationId xmlns:a16="http://schemas.microsoft.com/office/drawing/2014/main" id="{A464E42C-C1F4-888F-3CFE-C2EB680F37A0}"/>
              </a:ext>
            </a:extLst>
          </p:cNvPr>
          <p:cNvPicPr>
            <a:picLocks noChangeAspect="1"/>
          </p:cNvPicPr>
          <p:nvPr/>
        </p:nvPicPr>
        <p:blipFill>
          <a:blip r:embed="rId2"/>
          <a:stretch>
            <a:fillRect/>
          </a:stretch>
        </p:blipFill>
        <p:spPr>
          <a:xfrm>
            <a:off x="93756" y="600024"/>
            <a:ext cx="6176849" cy="2442521"/>
          </a:xfrm>
          <a:prstGeom prst="rect">
            <a:avLst/>
          </a:prstGeom>
        </p:spPr>
      </p:pic>
      <p:pic>
        <p:nvPicPr>
          <p:cNvPr id="7" name="Picture 6">
            <a:extLst>
              <a:ext uri="{FF2B5EF4-FFF2-40B4-BE49-F238E27FC236}">
                <a16:creationId xmlns:a16="http://schemas.microsoft.com/office/drawing/2014/main" id="{840D3A6F-91CC-AF62-138B-098D3D545EEC}"/>
              </a:ext>
            </a:extLst>
          </p:cNvPr>
          <p:cNvPicPr>
            <a:picLocks noChangeAspect="1"/>
          </p:cNvPicPr>
          <p:nvPr/>
        </p:nvPicPr>
        <p:blipFill>
          <a:blip r:embed="rId3"/>
          <a:stretch>
            <a:fillRect/>
          </a:stretch>
        </p:blipFill>
        <p:spPr>
          <a:xfrm>
            <a:off x="93756" y="3163865"/>
            <a:ext cx="6160304" cy="3584762"/>
          </a:xfrm>
          <a:prstGeom prst="rect">
            <a:avLst/>
          </a:prstGeom>
        </p:spPr>
      </p:pic>
      <p:pic>
        <p:nvPicPr>
          <p:cNvPr id="9" name="Picture 8">
            <a:extLst>
              <a:ext uri="{FF2B5EF4-FFF2-40B4-BE49-F238E27FC236}">
                <a16:creationId xmlns:a16="http://schemas.microsoft.com/office/drawing/2014/main" id="{D1290152-0D39-50AD-68D8-4DC1A9D558BD}"/>
              </a:ext>
            </a:extLst>
          </p:cNvPr>
          <p:cNvPicPr>
            <a:picLocks noChangeAspect="1"/>
          </p:cNvPicPr>
          <p:nvPr/>
        </p:nvPicPr>
        <p:blipFill>
          <a:blip r:embed="rId4"/>
          <a:stretch>
            <a:fillRect/>
          </a:stretch>
        </p:blipFill>
        <p:spPr>
          <a:xfrm>
            <a:off x="6339374" y="560734"/>
            <a:ext cx="5852626" cy="4877114"/>
          </a:xfrm>
          <a:prstGeom prst="rect">
            <a:avLst/>
          </a:prstGeom>
        </p:spPr>
      </p:pic>
    </p:spTree>
    <p:extLst>
      <p:ext uri="{BB962C8B-B14F-4D97-AF65-F5344CB8AC3E}">
        <p14:creationId xmlns:p14="http://schemas.microsoft.com/office/powerpoint/2010/main" val="33319602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3" name="Picture 2">
            <a:extLst>
              <a:ext uri="{FF2B5EF4-FFF2-40B4-BE49-F238E27FC236}">
                <a16:creationId xmlns:a16="http://schemas.microsoft.com/office/drawing/2014/main" id="{CADA0BC5-3E08-2C87-11B4-9A44054A66B3}"/>
              </a:ext>
            </a:extLst>
          </p:cNvPr>
          <p:cNvPicPr>
            <a:picLocks noChangeAspect="1"/>
          </p:cNvPicPr>
          <p:nvPr/>
        </p:nvPicPr>
        <p:blipFill>
          <a:blip r:embed="rId2"/>
          <a:stretch>
            <a:fillRect/>
          </a:stretch>
        </p:blipFill>
        <p:spPr>
          <a:xfrm>
            <a:off x="89735" y="478705"/>
            <a:ext cx="6648792" cy="2121009"/>
          </a:xfrm>
          <a:prstGeom prst="rect">
            <a:avLst/>
          </a:prstGeom>
        </p:spPr>
      </p:pic>
      <p:pic>
        <p:nvPicPr>
          <p:cNvPr id="6" name="Picture 5">
            <a:extLst>
              <a:ext uri="{FF2B5EF4-FFF2-40B4-BE49-F238E27FC236}">
                <a16:creationId xmlns:a16="http://schemas.microsoft.com/office/drawing/2014/main" id="{548948B4-3FA8-95E6-3E29-37D8539B82F3}"/>
              </a:ext>
            </a:extLst>
          </p:cNvPr>
          <p:cNvPicPr>
            <a:picLocks noChangeAspect="1"/>
          </p:cNvPicPr>
          <p:nvPr/>
        </p:nvPicPr>
        <p:blipFill>
          <a:blip r:embed="rId3"/>
          <a:stretch>
            <a:fillRect/>
          </a:stretch>
        </p:blipFill>
        <p:spPr>
          <a:xfrm>
            <a:off x="162563" y="3041429"/>
            <a:ext cx="6255071" cy="1303994"/>
          </a:xfrm>
          <a:prstGeom prst="rect">
            <a:avLst/>
          </a:prstGeom>
        </p:spPr>
      </p:pic>
      <p:pic>
        <p:nvPicPr>
          <p:cNvPr id="10" name="Picture 9">
            <a:extLst>
              <a:ext uri="{FF2B5EF4-FFF2-40B4-BE49-F238E27FC236}">
                <a16:creationId xmlns:a16="http://schemas.microsoft.com/office/drawing/2014/main" id="{01B7B046-55B6-F5BE-79A6-8DC79E18D473}"/>
              </a:ext>
            </a:extLst>
          </p:cNvPr>
          <p:cNvPicPr>
            <a:picLocks noChangeAspect="1"/>
          </p:cNvPicPr>
          <p:nvPr/>
        </p:nvPicPr>
        <p:blipFill>
          <a:blip r:embed="rId4"/>
          <a:stretch>
            <a:fillRect/>
          </a:stretch>
        </p:blipFill>
        <p:spPr>
          <a:xfrm>
            <a:off x="6843723" y="478705"/>
            <a:ext cx="5258542" cy="5265623"/>
          </a:xfrm>
          <a:prstGeom prst="rect">
            <a:avLst/>
          </a:prstGeom>
        </p:spPr>
      </p:pic>
    </p:spTree>
    <p:extLst>
      <p:ext uri="{BB962C8B-B14F-4D97-AF65-F5344CB8AC3E}">
        <p14:creationId xmlns:p14="http://schemas.microsoft.com/office/powerpoint/2010/main" val="373285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4" name="Picture 3">
            <a:extLst>
              <a:ext uri="{FF2B5EF4-FFF2-40B4-BE49-F238E27FC236}">
                <a16:creationId xmlns:a16="http://schemas.microsoft.com/office/drawing/2014/main" id="{D9BE3FEA-D0D4-B3C2-D6C4-4F87A0AC4AEF}"/>
              </a:ext>
            </a:extLst>
          </p:cNvPr>
          <p:cNvPicPr>
            <a:picLocks noChangeAspect="1"/>
          </p:cNvPicPr>
          <p:nvPr/>
        </p:nvPicPr>
        <p:blipFill>
          <a:blip r:embed="rId2"/>
          <a:stretch>
            <a:fillRect/>
          </a:stretch>
        </p:blipFill>
        <p:spPr>
          <a:xfrm>
            <a:off x="69896" y="603213"/>
            <a:ext cx="5262755" cy="4284375"/>
          </a:xfrm>
          <a:prstGeom prst="rect">
            <a:avLst/>
          </a:prstGeom>
        </p:spPr>
      </p:pic>
      <p:pic>
        <p:nvPicPr>
          <p:cNvPr id="7" name="Picture 6">
            <a:extLst>
              <a:ext uri="{FF2B5EF4-FFF2-40B4-BE49-F238E27FC236}">
                <a16:creationId xmlns:a16="http://schemas.microsoft.com/office/drawing/2014/main" id="{698AAE3C-6184-CE88-CED6-24218C4EE46C}"/>
              </a:ext>
            </a:extLst>
          </p:cNvPr>
          <p:cNvPicPr>
            <a:picLocks noChangeAspect="1"/>
          </p:cNvPicPr>
          <p:nvPr/>
        </p:nvPicPr>
        <p:blipFill>
          <a:blip r:embed="rId3"/>
          <a:stretch>
            <a:fillRect/>
          </a:stretch>
        </p:blipFill>
        <p:spPr>
          <a:xfrm>
            <a:off x="5672220" y="0"/>
            <a:ext cx="6519780" cy="3451123"/>
          </a:xfrm>
          <a:prstGeom prst="rect">
            <a:avLst/>
          </a:prstGeom>
        </p:spPr>
      </p:pic>
      <p:pic>
        <p:nvPicPr>
          <p:cNvPr id="9" name="Picture 8">
            <a:extLst>
              <a:ext uri="{FF2B5EF4-FFF2-40B4-BE49-F238E27FC236}">
                <a16:creationId xmlns:a16="http://schemas.microsoft.com/office/drawing/2014/main" id="{A5E0A7B9-DFFF-40E7-58D9-748969DB4CB3}"/>
              </a:ext>
            </a:extLst>
          </p:cNvPr>
          <p:cNvPicPr>
            <a:picLocks noChangeAspect="1"/>
          </p:cNvPicPr>
          <p:nvPr/>
        </p:nvPicPr>
        <p:blipFill>
          <a:blip r:embed="rId4"/>
          <a:stretch>
            <a:fillRect/>
          </a:stretch>
        </p:blipFill>
        <p:spPr>
          <a:xfrm>
            <a:off x="5651164" y="3597412"/>
            <a:ext cx="6252220" cy="2067013"/>
          </a:xfrm>
          <a:prstGeom prst="rect">
            <a:avLst/>
          </a:prstGeom>
        </p:spPr>
      </p:pic>
    </p:spTree>
    <p:extLst>
      <p:ext uri="{BB962C8B-B14F-4D97-AF65-F5344CB8AC3E}">
        <p14:creationId xmlns:p14="http://schemas.microsoft.com/office/powerpoint/2010/main" val="38026222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3" name="Picture 2">
            <a:extLst>
              <a:ext uri="{FF2B5EF4-FFF2-40B4-BE49-F238E27FC236}">
                <a16:creationId xmlns:a16="http://schemas.microsoft.com/office/drawing/2014/main" id="{0408433A-11A5-21DB-240C-2B81EE61F610}"/>
              </a:ext>
            </a:extLst>
          </p:cNvPr>
          <p:cNvPicPr>
            <a:picLocks noChangeAspect="1"/>
          </p:cNvPicPr>
          <p:nvPr/>
        </p:nvPicPr>
        <p:blipFill>
          <a:blip r:embed="rId2"/>
          <a:stretch>
            <a:fillRect/>
          </a:stretch>
        </p:blipFill>
        <p:spPr>
          <a:xfrm>
            <a:off x="203023" y="559625"/>
            <a:ext cx="6712295" cy="5331377"/>
          </a:xfrm>
          <a:prstGeom prst="rect">
            <a:avLst/>
          </a:prstGeom>
        </p:spPr>
      </p:pic>
      <p:pic>
        <p:nvPicPr>
          <p:cNvPr id="6" name="Picture 5">
            <a:extLst>
              <a:ext uri="{FF2B5EF4-FFF2-40B4-BE49-F238E27FC236}">
                <a16:creationId xmlns:a16="http://schemas.microsoft.com/office/drawing/2014/main" id="{E0FC8860-C52F-6830-46A8-10DE12A61B92}"/>
              </a:ext>
            </a:extLst>
          </p:cNvPr>
          <p:cNvPicPr>
            <a:picLocks noChangeAspect="1"/>
          </p:cNvPicPr>
          <p:nvPr/>
        </p:nvPicPr>
        <p:blipFill>
          <a:blip r:embed="rId3"/>
          <a:stretch>
            <a:fillRect/>
          </a:stretch>
        </p:blipFill>
        <p:spPr>
          <a:xfrm>
            <a:off x="7388029" y="109373"/>
            <a:ext cx="4420274" cy="2800494"/>
          </a:xfrm>
          <a:prstGeom prst="rect">
            <a:avLst/>
          </a:prstGeom>
        </p:spPr>
      </p:pic>
      <p:pic>
        <p:nvPicPr>
          <p:cNvPr id="10" name="Picture 9">
            <a:extLst>
              <a:ext uri="{FF2B5EF4-FFF2-40B4-BE49-F238E27FC236}">
                <a16:creationId xmlns:a16="http://schemas.microsoft.com/office/drawing/2014/main" id="{2FCD0CD9-589B-CB1E-4D51-CB846CB6BB70}"/>
              </a:ext>
            </a:extLst>
          </p:cNvPr>
          <p:cNvPicPr>
            <a:picLocks noChangeAspect="1"/>
          </p:cNvPicPr>
          <p:nvPr/>
        </p:nvPicPr>
        <p:blipFill>
          <a:blip r:embed="rId4"/>
          <a:stretch>
            <a:fillRect/>
          </a:stretch>
        </p:blipFill>
        <p:spPr>
          <a:xfrm>
            <a:off x="7299015" y="3281785"/>
            <a:ext cx="4811341" cy="2673487"/>
          </a:xfrm>
          <a:prstGeom prst="rect">
            <a:avLst/>
          </a:prstGeom>
        </p:spPr>
      </p:pic>
    </p:spTree>
    <p:extLst>
      <p:ext uri="{BB962C8B-B14F-4D97-AF65-F5344CB8AC3E}">
        <p14:creationId xmlns:p14="http://schemas.microsoft.com/office/powerpoint/2010/main" val="185917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859</Words>
  <Application>Microsoft Office PowerPoint</Application>
  <PresentationFormat>Widescreen</PresentationFormat>
  <Paragraphs>117</Paragraphs>
  <Slides>104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Arial</vt:lpstr>
      <vt:lpstr>Calibri</vt:lpstr>
      <vt:lpstr>Calibri Light</vt:lpstr>
      <vt:lpstr>inherit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Amitkumar Singh</dc:creator>
  <cp:lastModifiedBy>Jakkula Ramesh</cp:lastModifiedBy>
  <cp:revision>2</cp:revision>
  <dcterms:created xsi:type="dcterms:W3CDTF">2022-08-22T03:31:10Z</dcterms:created>
  <dcterms:modified xsi:type="dcterms:W3CDTF">2025-04-16T09:40:01Z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dedf5e4b-b8d0-41ba-ada9-d45bf615aa0c</vt:lpwstr>
  </property>
  <property fmtid="{D5CDD505-2E9C-101B-9397-08002B2CF9AE}" pid="3" name="HCLClassification">
    <vt:lpwstr>HCL_Cla5s_Publ1c</vt:lpwstr>
  </property>
  <property fmtid="{D5CDD505-2E9C-101B-9397-08002B2CF9AE}" pid="4" name="HCLClassD6">
    <vt:lpwstr>False</vt:lpwstr>
  </property>
</Properties>
</file>